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2" r:id="rId2"/>
    <p:sldId id="257" r:id="rId3"/>
    <p:sldId id="281" r:id="rId4"/>
    <p:sldId id="258" r:id="rId5"/>
    <p:sldId id="261" r:id="rId6"/>
    <p:sldId id="263" r:id="rId7"/>
    <p:sldId id="266" r:id="rId8"/>
    <p:sldId id="267" r:id="rId9"/>
    <p:sldId id="268" r:id="rId10"/>
    <p:sldId id="283" r:id="rId11"/>
    <p:sldId id="269" r:id="rId12"/>
    <p:sldId id="270" r:id="rId13"/>
    <p:sldId id="273" r:id="rId14"/>
    <p:sldId id="274" r:id="rId15"/>
    <p:sldId id="280" r:id="rId16"/>
    <p:sldId id="276" r:id="rId17"/>
    <p:sldId id="277" r:id="rId18"/>
    <p:sldId id="27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6B7C"/>
    <a:srgbClr val="5F7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459C846C-454E-4E42-8DDB-BEA7EFFB1CF8}">
      <dgm:prSet phldrT="[Text]" custT="1"/>
      <dgm:spPr/>
      <dgm:t>
        <a:bodyPr anchor="t"/>
        <a:lstStyle/>
        <a:p>
          <a:pPr algn="l"/>
          <a:r>
            <a:rPr lang="en-US" sz="2800" dirty="0" smtClean="0"/>
            <a:t>RESPOND</a:t>
          </a:r>
        </a:p>
        <a:p>
          <a:pPr algn="l"/>
          <a:r>
            <a:rPr lang="en-US" sz="2000" dirty="0" smtClean="0"/>
            <a:t>to the concern. Reassure the person who told you.</a:t>
          </a:r>
          <a:endParaRPr lang="en-US" sz="2000" dirty="0"/>
        </a:p>
      </dgm:t>
    </dgm:pt>
    <dgm:pt modelId="{B71D7A49-6971-4578-96BE-7B03BBD94D1B}" type="parTrans" cxnId="{CC8632D5-64E9-4F9B-985F-3CB3740B060B}">
      <dgm:prSet/>
      <dgm:spPr/>
      <dgm:t>
        <a:bodyPr/>
        <a:lstStyle/>
        <a:p>
          <a:endParaRPr lang="en-US"/>
        </a:p>
      </dgm:t>
    </dgm:pt>
    <dgm:pt modelId="{F31FAB8E-310F-4FAF-B7DE-64D7D636C9A6}" type="sibTrans" cxnId="{CC8632D5-64E9-4F9B-985F-3CB3740B060B}">
      <dgm:prSet/>
      <dgm:spPr/>
      <dgm:t>
        <a:bodyPr/>
        <a:lstStyle/>
        <a:p>
          <a:endParaRPr lang="en-US"/>
        </a:p>
      </dgm:t>
    </dgm:pt>
    <dgm:pt modelId="{3C67D630-6FCE-40B5-B068-FA4F1A300AFD}">
      <dgm:prSet phldrT="[Text]" custT="1"/>
      <dgm:spPr/>
      <dgm:t>
        <a:bodyPr anchor="t"/>
        <a:lstStyle/>
        <a:p>
          <a:pPr algn="l"/>
          <a:r>
            <a:rPr lang="en-US" sz="2800" dirty="0" smtClean="0"/>
            <a:t>RECORD</a:t>
          </a:r>
        </a:p>
        <a:p>
          <a:pPr algn="l"/>
          <a:r>
            <a:rPr lang="en-US" sz="2000" dirty="0" smtClean="0"/>
            <a:t>all facts and leave out opinion. Keep your notes secure.</a:t>
          </a:r>
          <a:endParaRPr lang="en-US" sz="20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A83AE415-928A-4BFB-8A8B-2DA6F86D7D2F}">
      <dgm:prSet phldrT="[Text]" custT="1"/>
      <dgm:spPr/>
      <dgm:t>
        <a:bodyPr/>
        <a:lstStyle/>
        <a:p>
          <a:r>
            <a:rPr lang="en-US" sz="2800" dirty="0" smtClean="0"/>
            <a:t>REFER</a:t>
          </a:r>
        </a:p>
        <a:p>
          <a:r>
            <a:rPr lang="en-US" sz="2000" dirty="0" smtClean="0"/>
            <a:t>to ecclesial policy, insurance policy, contact points and  guidelines.</a:t>
          </a:r>
          <a:endParaRPr lang="en-US" sz="2000" dirty="0"/>
        </a:p>
      </dgm:t>
    </dgm:pt>
    <dgm:pt modelId="{53B1751F-BA55-400C-8771-C33A9DCA2071}" type="parTrans" cxnId="{B6279095-1E65-40B1-A151-BEA219AF58D4}">
      <dgm:prSet/>
      <dgm:spPr/>
      <dgm:t>
        <a:bodyPr/>
        <a:lstStyle/>
        <a:p>
          <a:endParaRPr lang="en-US"/>
        </a:p>
      </dgm:t>
    </dgm:pt>
    <dgm:pt modelId="{92BDBDED-AEAA-4026-BFA6-D7EFA76E6AD1}" type="sibTrans" cxnId="{B6279095-1E65-40B1-A151-BEA219AF58D4}">
      <dgm:prSet/>
      <dgm:spPr/>
      <dgm:t>
        <a:bodyPr/>
        <a:lstStyle/>
        <a:p>
          <a:endParaRPr lang="en-US"/>
        </a:p>
      </dgm:t>
    </dgm:pt>
    <dgm:pt modelId="{3BB61219-215A-4312-B2EB-C73EFCC11E3B}">
      <dgm:prSet phldrT="[Text]" custT="1"/>
      <dgm:spPr/>
      <dgm:t>
        <a:bodyPr anchor="t"/>
        <a:lstStyle/>
        <a:p>
          <a:pPr algn="l"/>
          <a:r>
            <a:rPr lang="en-US" sz="2800" dirty="0" smtClean="0"/>
            <a:t>REPORT</a:t>
          </a:r>
          <a:r>
            <a:rPr lang="en-US" sz="2000" dirty="0" smtClean="0"/>
            <a:t> </a:t>
          </a:r>
        </a:p>
        <a:p>
          <a:pPr algn="l"/>
          <a:r>
            <a:rPr lang="en-US" sz="2000" dirty="0" smtClean="0"/>
            <a:t>to the AB or delegate, police, CPS, lawyer, clinician</a:t>
          </a:r>
          <a:endParaRPr lang="en-US" sz="2000" dirty="0"/>
        </a:p>
      </dgm:t>
    </dgm:pt>
    <dgm:pt modelId="{D78B6AB2-C241-4995-9E6B-7E65A13FC461}" type="parTrans" cxnId="{19F0529B-2B37-4C4C-BA89-5317A11AC404}">
      <dgm:prSet/>
      <dgm:spPr/>
      <dgm:t>
        <a:bodyPr/>
        <a:lstStyle/>
        <a:p>
          <a:endParaRPr lang="en-US"/>
        </a:p>
      </dgm:t>
    </dgm:pt>
    <dgm:pt modelId="{AFD3D140-FCD7-4D01-806A-A823E5CA41F7}" type="sibTrans" cxnId="{19F0529B-2B37-4C4C-BA89-5317A11AC404}">
      <dgm:prSet/>
      <dgm:spPr/>
      <dgm:t>
        <a:bodyPr/>
        <a:lstStyle/>
        <a:p>
          <a:endParaRPr lang="en-US"/>
        </a:p>
      </dgm:t>
    </dgm:pt>
    <dgm:pt modelId="{E9CDEBDD-5EAC-43A9-AB47-468E171651CC}">
      <dgm:prSet phldrT="[Text]" custT="1"/>
      <dgm:spPr/>
      <dgm:t>
        <a:bodyPr anchor="t"/>
        <a:lstStyle/>
        <a:p>
          <a:pPr algn="l"/>
          <a:r>
            <a:rPr lang="en-US" sz="2800" dirty="0" smtClean="0"/>
            <a:t>REPEAT</a:t>
          </a:r>
        </a:p>
        <a:p>
          <a:pPr algn="l"/>
          <a:r>
            <a:rPr lang="en-US" sz="2000" dirty="0" smtClean="0"/>
            <a:t>as often as required</a:t>
          </a:r>
          <a:endParaRPr lang="en-US" sz="2000" dirty="0"/>
        </a:p>
      </dgm:t>
    </dgm:pt>
    <dgm:pt modelId="{0C66895E-5C90-4CB4-9790-07ED7D1F3F3E}" type="parTrans" cxnId="{2FA83A3C-30DF-4F94-A4B6-30DFB9C8C8B8}">
      <dgm:prSet/>
      <dgm:spPr/>
      <dgm:t>
        <a:bodyPr/>
        <a:lstStyle/>
        <a:p>
          <a:endParaRPr lang="en-US"/>
        </a:p>
      </dgm:t>
    </dgm:pt>
    <dgm:pt modelId="{5104C538-A788-4DA5-83A4-D34D0DC8D3D7}" type="sibTrans" cxnId="{2FA83A3C-30DF-4F94-A4B6-30DFB9C8C8B8}">
      <dgm:prSet/>
      <dgm:spPr/>
      <dgm:t>
        <a:bodyPr/>
        <a:lstStyle/>
        <a:p>
          <a:endParaRPr lang="en-US"/>
        </a:p>
      </dgm:t>
    </dgm:pt>
    <dgm:pt modelId="{05E6F08F-76B6-41C2-A0BF-62035BD48A38}">
      <dgm:prSet phldrT="[Text]" custT="1"/>
      <dgm:spPr/>
      <dgm:t>
        <a:bodyPr/>
        <a:lstStyle/>
        <a:p>
          <a:endParaRPr lang="en-US" sz="1600" dirty="0"/>
        </a:p>
      </dgm:t>
    </dgm:pt>
    <dgm:pt modelId="{28807885-5197-4F24-B437-98D243231A42}" type="parTrans" cxnId="{999D0C86-45F3-40D8-A16A-FB7D08B1ECD9}">
      <dgm:prSet/>
      <dgm:spPr/>
      <dgm:t>
        <a:bodyPr/>
        <a:lstStyle/>
        <a:p>
          <a:endParaRPr lang="en-US"/>
        </a:p>
      </dgm:t>
    </dgm:pt>
    <dgm:pt modelId="{54C15893-D662-451F-B1BB-D87C80192316}" type="sibTrans" cxnId="{999D0C86-45F3-40D8-A16A-FB7D08B1ECD9}">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9E52512F-548B-4C70-AE6E-D1AF3E69BC7A}" type="pres">
      <dgm:prSet presAssocID="{459C846C-454E-4E42-8DDB-BEA7EFFB1CF8}" presName="node" presStyleLbl="node1" presStyleIdx="0" presStyleCnt="5">
        <dgm:presLayoutVars>
          <dgm:bulletEnabled val="1"/>
        </dgm:presLayoutVars>
      </dgm:prSet>
      <dgm:spPr/>
      <dgm:t>
        <a:bodyPr/>
        <a:lstStyle/>
        <a:p>
          <a:endParaRPr lang="en-US"/>
        </a:p>
      </dgm:t>
    </dgm:pt>
    <dgm:pt modelId="{B89B05B8-CCDE-4F4E-9B2C-DFC4E2115C00}" type="pres">
      <dgm:prSet presAssocID="{F31FAB8E-310F-4FAF-B7DE-64D7D636C9A6}" presName="sibTrans" presStyleCnt="0"/>
      <dgm:spPr/>
      <dgm:t>
        <a:bodyPr/>
        <a:lstStyle/>
        <a:p>
          <a:endParaRPr lang="en-US"/>
        </a:p>
      </dgm:t>
    </dgm:pt>
    <dgm:pt modelId="{478CE5B6-84D7-45EC-AE7F-6405E774FADE}" type="pres">
      <dgm:prSet presAssocID="{3C67D630-6FCE-40B5-B068-FA4F1A300AFD}" presName="node" presStyleLbl="node1" presStyleIdx="1" presStyleCnt="5">
        <dgm:presLayoutVars>
          <dgm:bulletEnabled val="1"/>
        </dgm:presLayoutVars>
      </dgm:prSet>
      <dgm:spPr/>
      <dgm:t>
        <a:bodyPr/>
        <a:lstStyle/>
        <a:p>
          <a:endParaRPr lang="en-US"/>
        </a:p>
      </dgm:t>
    </dgm:pt>
    <dgm:pt modelId="{A2FBECD0-D795-4C04-9429-5C7CAEF73D5C}" type="pres">
      <dgm:prSet presAssocID="{B4A7F268-306E-4CDC-A0D2-CECC6C157E8C}" presName="sibTrans" presStyleCnt="0"/>
      <dgm:spPr/>
      <dgm:t>
        <a:bodyPr/>
        <a:lstStyle/>
        <a:p>
          <a:endParaRPr lang="en-US"/>
        </a:p>
      </dgm:t>
    </dgm:pt>
    <dgm:pt modelId="{6457E215-8708-424A-99E2-87325E6BCEEB}" type="pres">
      <dgm:prSet presAssocID="{A83AE415-928A-4BFB-8A8B-2DA6F86D7D2F}" presName="node" presStyleLbl="node1" presStyleIdx="2" presStyleCnt="5">
        <dgm:presLayoutVars>
          <dgm:bulletEnabled val="1"/>
        </dgm:presLayoutVars>
      </dgm:prSet>
      <dgm:spPr/>
      <dgm:t>
        <a:bodyPr/>
        <a:lstStyle/>
        <a:p>
          <a:endParaRPr lang="en-US"/>
        </a:p>
      </dgm:t>
    </dgm:pt>
    <dgm:pt modelId="{5746C3EF-347B-4D1C-AA29-F49CC680FC9C}" type="pres">
      <dgm:prSet presAssocID="{92BDBDED-AEAA-4026-BFA6-D7EFA76E6AD1}" presName="sibTrans" presStyleCnt="0"/>
      <dgm:spPr/>
      <dgm:t>
        <a:bodyPr/>
        <a:lstStyle/>
        <a:p>
          <a:endParaRPr lang="en-US"/>
        </a:p>
      </dgm:t>
    </dgm:pt>
    <dgm:pt modelId="{2A3A1A42-F970-432D-A717-1E76B2EFB202}" type="pres">
      <dgm:prSet presAssocID="{3BB61219-215A-4312-B2EB-C73EFCC11E3B}" presName="node" presStyleLbl="node1" presStyleIdx="3" presStyleCnt="5">
        <dgm:presLayoutVars>
          <dgm:bulletEnabled val="1"/>
        </dgm:presLayoutVars>
      </dgm:prSet>
      <dgm:spPr/>
      <dgm:t>
        <a:bodyPr/>
        <a:lstStyle/>
        <a:p>
          <a:endParaRPr lang="en-US"/>
        </a:p>
      </dgm:t>
    </dgm:pt>
    <dgm:pt modelId="{8A996A75-EFC1-4C4E-BCD4-A062E123EA76}" type="pres">
      <dgm:prSet presAssocID="{AFD3D140-FCD7-4D01-806A-A823E5CA41F7}" presName="sibTrans" presStyleCnt="0"/>
      <dgm:spPr/>
      <dgm:t>
        <a:bodyPr/>
        <a:lstStyle/>
        <a:p>
          <a:endParaRPr lang="en-US"/>
        </a:p>
      </dgm:t>
    </dgm:pt>
    <dgm:pt modelId="{5D1BFB63-B982-4882-BB22-4881894613F8}" type="pres">
      <dgm:prSet presAssocID="{E9CDEBDD-5EAC-43A9-AB47-468E171651CC}" presName="node" presStyleLbl="node1" presStyleIdx="4" presStyleCnt="5">
        <dgm:presLayoutVars>
          <dgm:bulletEnabled val="1"/>
        </dgm:presLayoutVars>
      </dgm:prSet>
      <dgm:spPr/>
      <dgm:t>
        <a:bodyPr/>
        <a:lstStyle/>
        <a:p>
          <a:endParaRPr lang="en-US"/>
        </a:p>
      </dgm:t>
    </dgm:pt>
  </dgm:ptLst>
  <dgm:cxnLst>
    <dgm:cxn modelId="{F2F409CC-2B41-4F2F-841F-76B121E7B61D}" type="presOf" srcId="{05E6F08F-76B6-41C2-A0BF-62035BD48A38}" destId="{6457E215-8708-424A-99E2-87325E6BCEEB}" srcOrd="0" destOrd="1" presId="urn:microsoft.com/office/officeart/2005/8/layout/hList6"/>
    <dgm:cxn modelId="{CC8632D5-64E9-4F9B-985F-3CB3740B060B}" srcId="{B7E6085F-D0EA-4955-8E1C-4562A4E1C58E}" destId="{459C846C-454E-4E42-8DDB-BEA7EFFB1CF8}" srcOrd="0" destOrd="0" parTransId="{B71D7A49-6971-4578-96BE-7B03BBD94D1B}" sibTransId="{F31FAB8E-310F-4FAF-B7DE-64D7D636C9A6}"/>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1" destOrd="0" parTransId="{6D715073-398F-4B20-98BC-F6CF5479B3EB}" sibTransId="{B4A7F268-306E-4CDC-A0D2-CECC6C157E8C}"/>
    <dgm:cxn modelId="{411C1ADA-BDE4-4D57-B33F-55FA9344B7E4}" type="presOf" srcId="{459C846C-454E-4E42-8DDB-BEA7EFFB1CF8}" destId="{9E52512F-548B-4C70-AE6E-D1AF3E69BC7A}" srcOrd="0" destOrd="0" presId="urn:microsoft.com/office/officeart/2005/8/layout/hList6"/>
    <dgm:cxn modelId="{19F0529B-2B37-4C4C-BA89-5317A11AC404}" srcId="{B7E6085F-D0EA-4955-8E1C-4562A4E1C58E}" destId="{3BB61219-215A-4312-B2EB-C73EFCC11E3B}" srcOrd="3" destOrd="0" parTransId="{D78B6AB2-C241-4995-9E6B-7E65A13FC461}" sibTransId="{AFD3D140-FCD7-4D01-806A-A823E5CA41F7}"/>
    <dgm:cxn modelId="{B6279095-1E65-40B1-A151-BEA219AF58D4}" srcId="{B7E6085F-D0EA-4955-8E1C-4562A4E1C58E}" destId="{A83AE415-928A-4BFB-8A8B-2DA6F86D7D2F}" srcOrd="2" destOrd="0" parTransId="{53B1751F-BA55-400C-8771-C33A9DCA2071}" sibTransId="{92BDBDED-AEAA-4026-BFA6-D7EFA76E6AD1}"/>
    <dgm:cxn modelId="{2FA83A3C-30DF-4F94-A4B6-30DFB9C8C8B8}" srcId="{B7E6085F-D0EA-4955-8E1C-4562A4E1C58E}" destId="{E9CDEBDD-5EAC-43A9-AB47-468E171651CC}" srcOrd="4" destOrd="0" parTransId="{0C66895E-5C90-4CB4-9790-07ED7D1F3F3E}" sibTransId="{5104C538-A788-4DA5-83A4-D34D0DC8D3D7}"/>
    <dgm:cxn modelId="{9B26D4FA-000C-4382-A4D1-0E7C9CA15986}" type="presOf" srcId="{B7E6085F-D0EA-4955-8E1C-4562A4E1C58E}" destId="{06461367-2F11-4648-BFBE-5AD161C50541}" srcOrd="0" destOrd="0" presId="urn:microsoft.com/office/officeart/2005/8/layout/hList6"/>
    <dgm:cxn modelId="{8888ED0F-7B13-46E9-9552-33B50E5B5A06}" type="presOf" srcId="{3BB61219-215A-4312-B2EB-C73EFCC11E3B}" destId="{2A3A1A42-F970-432D-A717-1E76B2EFB202}" srcOrd="0" destOrd="0" presId="urn:microsoft.com/office/officeart/2005/8/layout/hList6"/>
    <dgm:cxn modelId="{999D0C86-45F3-40D8-A16A-FB7D08B1ECD9}" srcId="{A83AE415-928A-4BFB-8A8B-2DA6F86D7D2F}" destId="{05E6F08F-76B6-41C2-A0BF-62035BD48A38}" srcOrd="0" destOrd="0" parTransId="{28807885-5197-4F24-B437-98D243231A42}" sibTransId="{54C15893-D662-451F-B1BB-D87C80192316}"/>
    <dgm:cxn modelId="{F4D588FB-6105-4382-9416-52E98ACD8C89}" type="presOf" srcId="{E9CDEBDD-5EAC-43A9-AB47-468E171651CC}" destId="{5D1BFB63-B982-4882-BB22-4881894613F8}" srcOrd="0" destOrd="0" presId="urn:microsoft.com/office/officeart/2005/8/layout/hList6"/>
    <dgm:cxn modelId="{70698534-4175-4BD9-A71E-DFBC71031F8C}" type="presOf" srcId="{A83AE415-928A-4BFB-8A8B-2DA6F86D7D2F}" destId="{6457E215-8708-424A-99E2-87325E6BCEEB}" srcOrd="0" destOrd="0" presId="urn:microsoft.com/office/officeart/2005/8/layout/hList6"/>
    <dgm:cxn modelId="{BDC463FC-99A0-45F8-A534-6CD5572C9B5E}" type="presParOf" srcId="{06461367-2F11-4648-BFBE-5AD161C50541}" destId="{9E52512F-548B-4C70-AE6E-D1AF3E69BC7A}" srcOrd="0" destOrd="0" presId="urn:microsoft.com/office/officeart/2005/8/layout/hList6"/>
    <dgm:cxn modelId="{6FBA1355-9DC6-4827-BF88-531425FA21B9}" type="presParOf" srcId="{06461367-2F11-4648-BFBE-5AD161C50541}" destId="{B89B05B8-CCDE-4F4E-9B2C-DFC4E2115C00}" srcOrd="1" destOrd="0" presId="urn:microsoft.com/office/officeart/2005/8/layout/hList6"/>
    <dgm:cxn modelId="{3A96DFF7-73CA-4164-AF09-E77FD54EB8E4}" type="presParOf" srcId="{06461367-2F11-4648-BFBE-5AD161C50541}" destId="{478CE5B6-84D7-45EC-AE7F-6405E774FADE}" srcOrd="2" destOrd="0" presId="urn:microsoft.com/office/officeart/2005/8/layout/hList6"/>
    <dgm:cxn modelId="{5FBA96FB-6848-4C2A-BE81-1A0B6769CCB6}" type="presParOf" srcId="{06461367-2F11-4648-BFBE-5AD161C50541}" destId="{A2FBECD0-D795-4C04-9429-5C7CAEF73D5C}" srcOrd="3" destOrd="0" presId="urn:microsoft.com/office/officeart/2005/8/layout/hList6"/>
    <dgm:cxn modelId="{8EB3CE17-3D6B-4AB6-9D50-547A8BC89B81}" type="presParOf" srcId="{06461367-2F11-4648-BFBE-5AD161C50541}" destId="{6457E215-8708-424A-99E2-87325E6BCEEB}" srcOrd="4" destOrd="0" presId="urn:microsoft.com/office/officeart/2005/8/layout/hList6"/>
    <dgm:cxn modelId="{8392433B-E5E9-4BC5-A03E-A66AD4B9DFF9}" type="presParOf" srcId="{06461367-2F11-4648-BFBE-5AD161C50541}" destId="{5746C3EF-347B-4D1C-AA29-F49CC680FC9C}" srcOrd="5" destOrd="0" presId="urn:microsoft.com/office/officeart/2005/8/layout/hList6"/>
    <dgm:cxn modelId="{94F09567-F3E2-4ACA-B084-62A760834D57}" type="presParOf" srcId="{06461367-2F11-4648-BFBE-5AD161C50541}" destId="{2A3A1A42-F970-432D-A717-1E76B2EFB202}" srcOrd="6" destOrd="0" presId="urn:microsoft.com/office/officeart/2005/8/layout/hList6"/>
    <dgm:cxn modelId="{5561ED32-467B-4029-B0AD-55994DBE4AF8}" type="presParOf" srcId="{06461367-2F11-4648-BFBE-5AD161C50541}" destId="{8A996A75-EFC1-4C4E-BCD4-A062E123EA76}" srcOrd="7" destOrd="0" presId="urn:microsoft.com/office/officeart/2005/8/layout/hList6"/>
    <dgm:cxn modelId="{0176C6F7-E007-45CD-B6C5-8BF43EE2C75F}" type="presParOf" srcId="{06461367-2F11-4648-BFBE-5AD161C50541}" destId="{5D1BFB63-B982-4882-BB22-4881894613F8}"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459C846C-454E-4E42-8DDB-BEA7EFFB1CF8}">
      <dgm:prSet phldrT="[Text]" custT="1"/>
      <dgm:spPr/>
      <dgm:t>
        <a:bodyPr anchor="t"/>
        <a:lstStyle/>
        <a:p>
          <a:pPr algn="l"/>
          <a:r>
            <a:rPr lang="en-US" sz="3200" dirty="0" smtClean="0"/>
            <a:t>RESPOND</a:t>
          </a:r>
        </a:p>
        <a:p>
          <a:pPr algn="l"/>
          <a:r>
            <a:rPr lang="en-US" sz="2200" dirty="0" smtClean="0"/>
            <a:t>to the concern. Thank the person who alerted you.</a:t>
          </a:r>
          <a:endParaRPr lang="en-US" sz="2200" dirty="0"/>
        </a:p>
      </dgm:t>
    </dgm:pt>
    <dgm:pt modelId="{B71D7A49-6971-4578-96BE-7B03BBD94D1B}" type="parTrans" cxnId="{CC8632D5-64E9-4F9B-985F-3CB3740B060B}">
      <dgm:prSet/>
      <dgm:spPr/>
      <dgm:t>
        <a:bodyPr/>
        <a:lstStyle/>
        <a:p>
          <a:endParaRPr lang="en-US"/>
        </a:p>
      </dgm:t>
    </dgm:pt>
    <dgm:pt modelId="{F31FAB8E-310F-4FAF-B7DE-64D7D636C9A6}" type="sibTrans" cxnId="{CC8632D5-64E9-4F9B-985F-3CB3740B060B}">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9E52512F-548B-4C70-AE6E-D1AF3E69BC7A}" type="pres">
      <dgm:prSet presAssocID="{459C846C-454E-4E42-8DDB-BEA7EFFB1CF8}" presName="node" presStyleLbl="node1" presStyleIdx="0" presStyleCnt="1">
        <dgm:presLayoutVars>
          <dgm:bulletEnabled val="1"/>
        </dgm:presLayoutVars>
      </dgm:prSet>
      <dgm:spPr/>
      <dgm:t>
        <a:bodyPr/>
        <a:lstStyle/>
        <a:p>
          <a:endParaRPr lang="en-US"/>
        </a:p>
      </dgm:t>
    </dgm:pt>
  </dgm:ptLst>
  <dgm:cxnLst>
    <dgm:cxn modelId="{411C1ADA-BDE4-4D57-B33F-55FA9344B7E4}" type="presOf" srcId="{459C846C-454E-4E42-8DDB-BEA7EFFB1CF8}" destId="{9E52512F-548B-4C70-AE6E-D1AF3E69BC7A}" srcOrd="0" destOrd="0" presId="urn:microsoft.com/office/officeart/2005/8/layout/hList6"/>
    <dgm:cxn modelId="{CC8632D5-64E9-4F9B-985F-3CB3740B060B}" srcId="{B7E6085F-D0EA-4955-8E1C-4562A4E1C58E}" destId="{459C846C-454E-4E42-8DDB-BEA7EFFB1CF8}" srcOrd="0" destOrd="0" parTransId="{B71D7A49-6971-4578-96BE-7B03BBD94D1B}" sibTransId="{F31FAB8E-310F-4FAF-B7DE-64D7D636C9A6}"/>
    <dgm:cxn modelId="{9B26D4FA-000C-4382-A4D1-0E7C9CA15986}" type="presOf" srcId="{B7E6085F-D0EA-4955-8E1C-4562A4E1C58E}" destId="{06461367-2F11-4648-BFBE-5AD161C50541}" srcOrd="0" destOrd="0" presId="urn:microsoft.com/office/officeart/2005/8/layout/hList6"/>
    <dgm:cxn modelId="{BDC463FC-99A0-45F8-A534-6CD5572C9B5E}" type="presParOf" srcId="{06461367-2F11-4648-BFBE-5AD161C50541}" destId="{9E52512F-548B-4C70-AE6E-D1AF3E69BC7A}"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RECORD</a:t>
          </a:r>
        </a:p>
        <a:p>
          <a:pPr algn="l"/>
          <a:r>
            <a:rPr lang="en-US" sz="2200" dirty="0" smtClean="0"/>
            <a:t>all facts and leave out opinion. Keep your notes secure.</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REFER</a:t>
          </a:r>
        </a:p>
        <a:p>
          <a:pPr algn="l"/>
          <a:r>
            <a:rPr lang="en-US" sz="2200" dirty="0" smtClean="0"/>
            <a:t>to ecclesial policy, insurance policy, contact points and  guidelines.</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REPORT</a:t>
          </a:r>
        </a:p>
        <a:p>
          <a:pPr algn="l"/>
          <a:r>
            <a:rPr lang="en-US" sz="2200" dirty="0" smtClean="0"/>
            <a:t>to the AB or delegate, police, CPS, lawyer, clinician</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REPEAT</a:t>
          </a:r>
        </a:p>
        <a:p>
          <a:pPr algn="l"/>
          <a:r>
            <a:rPr lang="en-US" sz="2200" dirty="0" smtClean="0"/>
            <a:t>as often as required</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663049-A536-4A1A-8F9D-443748BB108D}" type="doc">
      <dgm:prSet loTypeId="urn:microsoft.com/office/officeart/2005/8/layout/chevron1" loCatId="process" qsTypeId="urn:microsoft.com/office/officeart/2005/8/quickstyle/3d1" qsCatId="3D" csTypeId="urn:microsoft.com/office/officeart/2005/8/colors/accent1_2" csCatId="accent1" phldr="1"/>
      <dgm:spPr/>
    </dgm:pt>
    <dgm:pt modelId="{AB9436FB-F295-4FE2-AF62-57714262E013}">
      <dgm:prSet phldrT="[Text]" custT="1"/>
      <dgm:spPr/>
      <dgm:t>
        <a:bodyPr/>
        <a:lstStyle/>
        <a:p>
          <a:r>
            <a:rPr lang="en-US" sz="2000" dirty="0" smtClean="0"/>
            <a:t>SUPPORT for you and the victim/s</a:t>
          </a:r>
          <a:endParaRPr lang="en-US" sz="2000" dirty="0"/>
        </a:p>
      </dgm:t>
    </dgm:pt>
    <dgm:pt modelId="{70FF5043-F071-49ED-A4E0-678E6E3031B2}" type="parTrans" cxnId="{E8826C75-7C03-45A1-BB5D-E4EB66DF42D3}">
      <dgm:prSet/>
      <dgm:spPr/>
      <dgm:t>
        <a:bodyPr/>
        <a:lstStyle/>
        <a:p>
          <a:endParaRPr lang="en-US"/>
        </a:p>
      </dgm:t>
    </dgm:pt>
    <dgm:pt modelId="{846FA0F1-24F0-48BF-B35C-501E6DF055D6}" type="sibTrans" cxnId="{E8826C75-7C03-45A1-BB5D-E4EB66DF42D3}">
      <dgm:prSet/>
      <dgm:spPr/>
      <dgm:t>
        <a:bodyPr/>
        <a:lstStyle/>
        <a:p>
          <a:endParaRPr lang="en-US"/>
        </a:p>
      </dgm:t>
    </dgm:pt>
    <dgm:pt modelId="{E7A1339A-A8B4-4E46-84B2-D393B3F0B375}">
      <dgm:prSet phldrT="[Text]" custT="1"/>
      <dgm:spPr/>
      <dgm:t>
        <a:bodyPr/>
        <a:lstStyle/>
        <a:p>
          <a:r>
            <a:rPr lang="en-US" sz="2000" dirty="0" smtClean="0"/>
            <a:t>SUPPORT for you and the victim/s</a:t>
          </a:r>
          <a:endParaRPr lang="en-US" sz="2000" dirty="0"/>
        </a:p>
      </dgm:t>
    </dgm:pt>
    <dgm:pt modelId="{DDFF6C85-F647-4F84-8528-BB25FF7967A6}" type="parTrans" cxnId="{83BD8E6F-C081-49D9-85D0-AC38E62A62F3}">
      <dgm:prSet/>
      <dgm:spPr/>
      <dgm:t>
        <a:bodyPr/>
        <a:lstStyle/>
        <a:p>
          <a:endParaRPr lang="en-US"/>
        </a:p>
      </dgm:t>
    </dgm:pt>
    <dgm:pt modelId="{E07B881C-8F5C-4C13-8E87-5B880DBCE86F}" type="sibTrans" cxnId="{83BD8E6F-C081-49D9-85D0-AC38E62A62F3}">
      <dgm:prSet/>
      <dgm:spPr/>
      <dgm:t>
        <a:bodyPr/>
        <a:lstStyle/>
        <a:p>
          <a:endParaRPr lang="en-US"/>
        </a:p>
      </dgm:t>
    </dgm:pt>
    <dgm:pt modelId="{41A3B262-92F9-4F9E-9CCC-DD44BDA6CBA4}">
      <dgm:prSet phldrT="[Text]" custT="1"/>
      <dgm:spPr/>
      <dgm:t>
        <a:bodyPr/>
        <a:lstStyle/>
        <a:p>
          <a:r>
            <a:rPr lang="en-US" sz="2000" dirty="0" smtClean="0"/>
            <a:t>SUPPORT for you and the victim/s</a:t>
          </a:r>
          <a:endParaRPr lang="en-US" sz="2000" dirty="0"/>
        </a:p>
      </dgm:t>
    </dgm:pt>
    <dgm:pt modelId="{4F3B400F-DF41-4607-AE8A-C1FEC7386ECE}" type="parTrans" cxnId="{4CCBF534-86D9-4EB6-AA9B-B8E82B585E5B}">
      <dgm:prSet/>
      <dgm:spPr/>
      <dgm:t>
        <a:bodyPr/>
        <a:lstStyle/>
        <a:p>
          <a:endParaRPr lang="en-US"/>
        </a:p>
      </dgm:t>
    </dgm:pt>
    <dgm:pt modelId="{E5DF32B2-DCD8-4EF7-9287-4774053C7271}" type="sibTrans" cxnId="{4CCBF534-86D9-4EB6-AA9B-B8E82B585E5B}">
      <dgm:prSet/>
      <dgm:spPr/>
      <dgm:t>
        <a:bodyPr/>
        <a:lstStyle/>
        <a:p>
          <a:endParaRPr lang="en-US"/>
        </a:p>
      </dgm:t>
    </dgm:pt>
    <dgm:pt modelId="{035E6551-6C21-42A9-A2E3-78DAC2B4DAA2}">
      <dgm:prSet phldrT="[Text]" custT="1"/>
      <dgm:spPr/>
      <dgm:t>
        <a:bodyPr/>
        <a:lstStyle/>
        <a:p>
          <a:r>
            <a:rPr lang="en-US" sz="2000" dirty="0" smtClean="0"/>
            <a:t>SUPPORT for you and the victim/s</a:t>
          </a:r>
          <a:endParaRPr lang="en-US" sz="2000" dirty="0"/>
        </a:p>
      </dgm:t>
    </dgm:pt>
    <dgm:pt modelId="{CE797110-F139-4412-9E5C-E787BF2DED9D}" type="parTrans" cxnId="{078D955A-F84F-48B4-86CA-1BEDA3D3561B}">
      <dgm:prSet/>
      <dgm:spPr/>
      <dgm:t>
        <a:bodyPr/>
        <a:lstStyle/>
        <a:p>
          <a:endParaRPr lang="en-US"/>
        </a:p>
      </dgm:t>
    </dgm:pt>
    <dgm:pt modelId="{4ED38F4D-7CF0-47DB-BB67-5F522FDF3CB4}" type="sibTrans" cxnId="{078D955A-F84F-48B4-86CA-1BEDA3D3561B}">
      <dgm:prSet/>
      <dgm:spPr/>
      <dgm:t>
        <a:bodyPr/>
        <a:lstStyle/>
        <a:p>
          <a:endParaRPr lang="en-US"/>
        </a:p>
      </dgm:t>
    </dgm:pt>
    <dgm:pt modelId="{4A785617-6A2E-4BCD-ADDC-92C55DC1E548}">
      <dgm:prSet phldrT="[Text]" custT="1"/>
      <dgm:spPr/>
      <dgm:t>
        <a:bodyPr/>
        <a:lstStyle/>
        <a:p>
          <a:r>
            <a:rPr lang="en-US" sz="2000" dirty="0" smtClean="0"/>
            <a:t>SUPPORT for you and the victim/s</a:t>
          </a:r>
          <a:endParaRPr lang="en-US" sz="2000" dirty="0"/>
        </a:p>
      </dgm:t>
    </dgm:pt>
    <dgm:pt modelId="{5650138A-46A2-44AF-B408-B8272392177F}" type="parTrans" cxnId="{B2467B8B-1145-4873-814E-1B1ABDACF7D4}">
      <dgm:prSet/>
      <dgm:spPr/>
      <dgm:t>
        <a:bodyPr/>
        <a:lstStyle/>
        <a:p>
          <a:endParaRPr lang="en-US"/>
        </a:p>
      </dgm:t>
    </dgm:pt>
    <dgm:pt modelId="{270EF283-7C61-48DD-A102-95FB846A57A0}" type="sibTrans" cxnId="{B2467B8B-1145-4873-814E-1B1ABDACF7D4}">
      <dgm:prSet/>
      <dgm:spPr/>
      <dgm:t>
        <a:bodyPr/>
        <a:lstStyle/>
        <a:p>
          <a:endParaRPr lang="en-US"/>
        </a:p>
      </dgm:t>
    </dgm:pt>
    <dgm:pt modelId="{50C64E9C-BB3C-4CAD-A01D-2E0B9AA3A039}" type="pres">
      <dgm:prSet presAssocID="{4F663049-A536-4A1A-8F9D-443748BB108D}" presName="Name0" presStyleCnt="0">
        <dgm:presLayoutVars>
          <dgm:dir/>
          <dgm:animLvl val="lvl"/>
          <dgm:resizeHandles val="exact"/>
        </dgm:presLayoutVars>
      </dgm:prSet>
      <dgm:spPr/>
    </dgm:pt>
    <dgm:pt modelId="{B03FC186-44E9-43E2-A78D-CD74F6CC0FC8}" type="pres">
      <dgm:prSet presAssocID="{AB9436FB-F295-4FE2-AF62-57714262E013}" presName="parTxOnly" presStyleLbl="node1" presStyleIdx="0" presStyleCnt="5">
        <dgm:presLayoutVars>
          <dgm:chMax val="0"/>
          <dgm:chPref val="0"/>
          <dgm:bulletEnabled val="1"/>
        </dgm:presLayoutVars>
      </dgm:prSet>
      <dgm:spPr/>
      <dgm:t>
        <a:bodyPr/>
        <a:lstStyle/>
        <a:p>
          <a:endParaRPr lang="en-US"/>
        </a:p>
      </dgm:t>
    </dgm:pt>
    <dgm:pt modelId="{301EB999-D103-4716-B2B2-6D71F5A397ED}" type="pres">
      <dgm:prSet presAssocID="{846FA0F1-24F0-48BF-B35C-501E6DF055D6}" presName="parTxOnlySpace" presStyleCnt="0"/>
      <dgm:spPr/>
    </dgm:pt>
    <dgm:pt modelId="{2D8C591B-5A97-4DA3-9B5C-417684221E13}" type="pres">
      <dgm:prSet presAssocID="{035E6551-6C21-42A9-A2E3-78DAC2B4DAA2}" presName="parTxOnly" presStyleLbl="node1" presStyleIdx="1" presStyleCnt="5">
        <dgm:presLayoutVars>
          <dgm:chMax val="0"/>
          <dgm:chPref val="0"/>
          <dgm:bulletEnabled val="1"/>
        </dgm:presLayoutVars>
      </dgm:prSet>
      <dgm:spPr/>
      <dgm:t>
        <a:bodyPr/>
        <a:lstStyle/>
        <a:p>
          <a:endParaRPr lang="en-US"/>
        </a:p>
      </dgm:t>
    </dgm:pt>
    <dgm:pt modelId="{05832AC4-09FB-4F01-83F8-C51509078A7F}" type="pres">
      <dgm:prSet presAssocID="{4ED38F4D-7CF0-47DB-BB67-5F522FDF3CB4}" presName="parTxOnlySpace" presStyleCnt="0"/>
      <dgm:spPr/>
    </dgm:pt>
    <dgm:pt modelId="{315278A0-4D0A-45F4-B285-EF30F574C229}" type="pres">
      <dgm:prSet presAssocID="{4A785617-6A2E-4BCD-ADDC-92C55DC1E548}" presName="parTxOnly" presStyleLbl="node1" presStyleIdx="2" presStyleCnt="5">
        <dgm:presLayoutVars>
          <dgm:chMax val="0"/>
          <dgm:chPref val="0"/>
          <dgm:bulletEnabled val="1"/>
        </dgm:presLayoutVars>
      </dgm:prSet>
      <dgm:spPr/>
      <dgm:t>
        <a:bodyPr/>
        <a:lstStyle/>
        <a:p>
          <a:endParaRPr lang="en-US"/>
        </a:p>
      </dgm:t>
    </dgm:pt>
    <dgm:pt modelId="{441FC93C-87AF-4817-AB4E-BAA249612F5F}" type="pres">
      <dgm:prSet presAssocID="{270EF283-7C61-48DD-A102-95FB846A57A0}" presName="parTxOnlySpace" presStyleCnt="0"/>
      <dgm:spPr/>
    </dgm:pt>
    <dgm:pt modelId="{A981A21C-E172-4A52-8F2F-7BA8B7FDAB6F}" type="pres">
      <dgm:prSet presAssocID="{E7A1339A-A8B4-4E46-84B2-D393B3F0B375}" presName="parTxOnly" presStyleLbl="node1" presStyleIdx="3" presStyleCnt="5">
        <dgm:presLayoutVars>
          <dgm:chMax val="0"/>
          <dgm:chPref val="0"/>
          <dgm:bulletEnabled val="1"/>
        </dgm:presLayoutVars>
      </dgm:prSet>
      <dgm:spPr/>
      <dgm:t>
        <a:bodyPr/>
        <a:lstStyle/>
        <a:p>
          <a:endParaRPr lang="en-US"/>
        </a:p>
      </dgm:t>
    </dgm:pt>
    <dgm:pt modelId="{61F5CD61-8041-4349-8515-69DFC7CA9486}" type="pres">
      <dgm:prSet presAssocID="{E07B881C-8F5C-4C13-8E87-5B880DBCE86F}" presName="parTxOnlySpace" presStyleCnt="0"/>
      <dgm:spPr/>
    </dgm:pt>
    <dgm:pt modelId="{DB0ECCCE-7B3A-44B0-8093-BE68F954FA2F}" type="pres">
      <dgm:prSet presAssocID="{41A3B262-92F9-4F9E-9CCC-DD44BDA6CBA4}" presName="parTxOnly" presStyleLbl="node1" presStyleIdx="4" presStyleCnt="5">
        <dgm:presLayoutVars>
          <dgm:chMax val="0"/>
          <dgm:chPref val="0"/>
          <dgm:bulletEnabled val="1"/>
        </dgm:presLayoutVars>
      </dgm:prSet>
      <dgm:spPr/>
      <dgm:t>
        <a:bodyPr/>
        <a:lstStyle/>
        <a:p>
          <a:endParaRPr lang="en-US"/>
        </a:p>
      </dgm:t>
    </dgm:pt>
  </dgm:ptLst>
  <dgm:cxnLst>
    <dgm:cxn modelId="{BDE2BEAC-406B-48D0-8528-E406DAF0DB3B}" type="presOf" srcId="{4A785617-6A2E-4BCD-ADDC-92C55DC1E548}" destId="{315278A0-4D0A-45F4-B285-EF30F574C229}" srcOrd="0" destOrd="0" presId="urn:microsoft.com/office/officeart/2005/8/layout/chevron1"/>
    <dgm:cxn modelId="{83BD8E6F-C081-49D9-85D0-AC38E62A62F3}" srcId="{4F663049-A536-4A1A-8F9D-443748BB108D}" destId="{E7A1339A-A8B4-4E46-84B2-D393B3F0B375}" srcOrd="3" destOrd="0" parTransId="{DDFF6C85-F647-4F84-8528-BB25FF7967A6}" sibTransId="{E07B881C-8F5C-4C13-8E87-5B880DBCE86F}"/>
    <dgm:cxn modelId="{2EBDCE26-86CA-4845-87E4-0CFB396306D3}" type="presOf" srcId="{035E6551-6C21-42A9-A2E3-78DAC2B4DAA2}" destId="{2D8C591B-5A97-4DA3-9B5C-417684221E13}" srcOrd="0" destOrd="0" presId="urn:microsoft.com/office/officeart/2005/8/layout/chevron1"/>
    <dgm:cxn modelId="{4CCBF534-86D9-4EB6-AA9B-B8E82B585E5B}" srcId="{4F663049-A536-4A1A-8F9D-443748BB108D}" destId="{41A3B262-92F9-4F9E-9CCC-DD44BDA6CBA4}" srcOrd="4" destOrd="0" parTransId="{4F3B400F-DF41-4607-AE8A-C1FEC7386ECE}" sibTransId="{E5DF32B2-DCD8-4EF7-9287-4774053C7271}"/>
    <dgm:cxn modelId="{E8826C75-7C03-45A1-BB5D-E4EB66DF42D3}" srcId="{4F663049-A536-4A1A-8F9D-443748BB108D}" destId="{AB9436FB-F295-4FE2-AF62-57714262E013}" srcOrd="0" destOrd="0" parTransId="{70FF5043-F071-49ED-A4E0-678E6E3031B2}" sibTransId="{846FA0F1-24F0-48BF-B35C-501E6DF055D6}"/>
    <dgm:cxn modelId="{30991F4E-3FF4-4F04-AA4D-4D8F673BD9D4}" type="presOf" srcId="{AB9436FB-F295-4FE2-AF62-57714262E013}" destId="{B03FC186-44E9-43E2-A78D-CD74F6CC0FC8}" srcOrd="0" destOrd="0" presId="urn:microsoft.com/office/officeart/2005/8/layout/chevron1"/>
    <dgm:cxn modelId="{A6F8DE57-FD9B-46F4-A799-F2ECD9645553}" type="presOf" srcId="{E7A1339A-A8B4-4E46-84B2-D393B3F0B375}" destId="{A981A21C-E172-4A52-8F2F-7BA8B7FDAB6F}" srcOrd="0" destOrd="0" presId="urn:microsoft.com/office/officeart/2005/8/layout/chevron1"/>
    <dgm:cxn modelId="{AF89291A-3A5C-407A-9E2B-E4AB3F4AFA4C}" type="presOf" srcId="{4F663049-A536-4A1A-8F9D-443748BB108D}" destId="{50C64E9C-BB3C-4CAD-A01D-2E0B9AA3A039}" srcOrd="0" destOrd="0" presId="urn:microsoft.com/office/officeart/2005/8/layout/chevron1"/>
    <dgm:cxn modelId="{B2467B8B-1145-4873-814E-1B1ABDACF7D4}" srcId="{4F663049-A536-4A1A-8F9D-443748BB108D}" destId="{4A785617-6A2E-4BCD-ADDC-92C55DC1E548}" srcOrd="2" destOrd="0" parTransId="{5650138A-46A2-44AF-B408-B8272392177F}" sibTransId="{270EF283-7C61-48DD-A102-95FB846A57A0}"/>
    <dgm:cxn modelId="{9FF74980-AE58-447D-95FC-5736FA55BDB9}" type="presOf" srcId="{41A3B262-92F9-4F9E-9CCC-DD44BDA6CBA4}" destId="{DB0ECCCE-7B3A-44B0-8093-BE68F954FA2F}" srcOrd="0" destOrd="0" presId="urn:microsoft.com/office/officeart/2005/8/layout/chevron1"/>
    <dgm:cxn modelId="{078D955A-F84F-48B4-86CA-1BEDA3D3561B}" srcId="{4F663049-A536-4A1A-8F9D-443748BB108D}" destId="{035E6551-6C21-42A9-A2E3-78DAC2B4DAA2}" srcOrd="1" destOrd="0" parTransId="{CE797110-F139-4412-9E5C-E787BF2DED9D}" sibTransId="{4ED38F4D-7CF0-47DB-BB67-5F522FDF3CB4}"/>
    <dgm:cxn modelId="{1D32FF30-DE8E-4798-B25E-6545E47CB574}" type="presParOf" srcId="{50C64E9C-BB3C-4CAD-A01D-2E0B9AA3A039}" destId="{B03FC186-44E9-43E2-A78D-CD74F6CC0FC8}" srcOrd="0" destOrd="0" presId="urn:microsoft.com/office/officeart/2005/8/layout/chevron1"/>
    <dgm:cxn modelId="{245452F6-1E3A-40B0-B46D-64364695F2FF}" type="presParOf" srcId="{50C64E9C-BB3C-4CAD-A01D-2E0B9AA3A039}" destId="{301EB999-D103-4716-B2B2-6D71F5A397ED}" srcOrd="1" destOrd="0" presId="urn:microsoft.com/office/officeart/2005/8/layout/chevron1"/>
    <dgm:cxn modelId="{85629604-5F96-4DC3-928F-E9EF2C279D0D}" type="presParOf" srcId="{50C64E9C-BB3C-4CAD-A01D-2E0B9AA3A039}" destId="{2D8C591B-5A97-4DA3-9B5C-417684221E13}" srcOrd="2" destOrd="0" presId="urn:microsoft.com/office/officeart/2005/8/layout/chevron1"/>
    <dgm:cxn modelId="{B18D63AE-2A99-44C1-B5BF-C4819554920F}" type="presParOf" srcId="{50C64E9C-BB3C-4CAD-A01D-2E0B9AA3A039}" destId="{05832AC4-09FB-4F01-83F8-C51509078A7F}" srcOrd="3" destOrd="0" presId="urn:microsoft.com/office/officeart/2005/8/layout/chevron1"/>
    <dgm:cxn modelId="{EC439F8A-CBF7-4AD6-A460-67CBA16D04E9}" type="presParOf" srcId="{50C64E9C-BB3C-4CAD-A01D-2E0B9AA3A039}" destId="{315278A0-4D0A-45F4-B285-EF30F574C229}" srcOrd="4" destOrd="0" presId="urn:microsoft.com/office/officeart/2005/8/layout/chevron1"/>
    <dgm:cxn modelId="{63C6116E-F114-4679-985C-C5A4E2EB77FA}" type="presParOf" srcId="{50C64E9C-BB3C-4CAD-A01D-2E0B9AA3A039}" destId="{441FC93C-87AF-4817-AB4E-BAA249612F5F}" srcOrd="5" destOrd="0" presId="urn:microsoft.com/office/officeart/2005/8/layout/chevron1"/>
    <dgm:cxn modelId="{6D6DFC46-C2CB-4F3D-A713-31EE25F54F13}" type="presParOf" srcId="{50C64E9C-BB3C-4CAD-A01D-2E0B9AA3A039}" destId="{A981A21C-E172-4A52-8F2F-7BA8B7FDAB6F}" srcOrd="6" destOrd="0" presId="urn:microsoft.com/office/officeart/2005/8/layout/chevron1"/>
    <dgm:cxn modelId="{C3BE4274-C589-4070-8C88-3F790FE258AB}" type="presParOf" srcId="{50C64E9C-BB3C-4CAD-A01D-2E0B9AA3A039}" destId="{61F5CD61-8041-4349-8515-69DFC7CA9486}" srcOrd="7" destOrd="0" presId="urn:microsoft.com/office/officeart/2005/8/layout/chevron1"/>
    <dgm:cxn modelId="{DCA8E8FE-41F2-4D40-A520-E226FD4323DA}" type="presParOf" srcId="{50C64E9C-BB3C-4CAD-A01D-2E0B9AA3A039}" destId="{DB0ECCCE-7B3A-44B0-8093-BE68F954FA2F}" srcOrd="8"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459C846C-454E-4E42-8DDB-BEA7EFFB1CF8}">
      <dgm:prSet phldrT="[Text]" custT="1"/>
      <dgm:spPr/>
      <dgm:t>
        <a:bodyPr anchor="t"/>
        <a:lstStyle/>
        <a:p>
          <a:pPr algn="l"/>
          <a:r>
            <a:rPr lang="en-US" sz="3200" dirty="0" smtClean="0"/>
            <a:t>RESPOND</a:t>
          </a:r>
        </a:p>
        <a:p>
          <a:pPr algn="l"/>
          <a:r>
            <a:rPr lang="en-US" sz="2200" dirty="0" smtClean="0"/>
            <a:t>to the concern. Reassure the person who told you.</a:t>
          </a:r>
          <a:endParaRPr lang="en-US" sz="2200" dirty="0"/>
        </a:p>
      </dgm:t>
    </dgm:pt>
    <dgm:pt modelId="{B71D7A49-6971-4578-96BE-7B03BBD94D1B}" type="parTrans" cxnId="{CC8632D5-64E9-4F9B-985F-3CB3740B060B}">
      <dgm:prSet/>
      <dgm:spPr/>
      <dgm:t>
        <a:bodyPr/>
        <a:lstStyle/>
        <a:p>
          <a:endParaRPr lang="en-US"/>
        </a:p>
      </dgm:t>
    </dgm:pt>
    <dgm:pt modelId="{F31FAB8E-310F-4FAF-B7DE-64D7D636C9A6}" type="sibTrans" cxnId="{CC8632D5-64E9-4F9B-985F-3CB3740B060B}">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9E52512F-548B-4C70-AE6E-D1AF3E69BC7A}" type="pres">
      <dgm:prSet presAssocID="{459C846C-454E-4E42-8DDB-BEA7EFFB1CF8}" presName="node" presStyleLbl="node1" presStyleIdx="0" presStyleCnt="1">
        <dgm:presLayoutVars>
          <dgm:bulletEnabled val="1"/>
        </dgm:presLayoutVars>
      </dgm:prSet>
      <dgm:spPr/>
      <dgm:t>
        <a:bodyPr/>
        <a:lstStyle/>
        <a:p>
          <a:endParaRPr lang="en-US"/>
        </a:p>
      </dgm:t>
    </dgm:pt>
  </dgm:ptLst>
  <dgm:cxnLst>
    <dgm:cxn modelId="{411C1ADA-BDE4-4D57-B33F-55FA9344B7E4}" type="presOf" srcId="{459C846C-454E-4E42-8DDB-BEA7EFFB1CF8}" destId="{9E52512F-548B-4C70-AE6E-D1AF3E69BC7A}" srcOrd="0" destOrd="0" presId="urn:microsoft.com/office/officeart/2005/8/layout/hList6"/>
    <dgm:cxn modelId="{CC8632D5-64E9-4F9B-985F-3CB3740B060B}" srcId="{B7E6085F-D0EA-4955-8E1C-4562A4E1C58E}" destId="{459C846C-454E-4E42-8DDB-BEA7EFFB1CF8}" srcOrd="0" destOrd="0" parTransId="{B71D7A49-6971-4578-96BE-7B03BBD94D1B}" sibTransId="{F31FAB8E-310F-4FAF-B7DE-64D7D636C9A6}"/>
    <dgm:cxn modelId="{9B26D4FA-000C-4382-A4D1-0E7C9CA15986}" type="presOf" srcId="{B7E6085F-D0EA-4955-8E1C-4562A4E1C58E}" destId="{06461367-2F11-4648-BFBE-5AD161C50541}" srcOrd="0" destOrd="0" presId="urn:microsoft.com/office/officeart/2005/8/layout/hList6"/>
    <dgm:cxn modelId="{BDC463FC-99A0-45F8-A534-6CD5572C9B5E}" type="presParOf" srcId="{06461367-2F11-4648-BFBE-5AD161C50541}" destId="{9E52512F-548B-4C70-AE6E-D1AF3E69BC7A}"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RECORD</a:t>
          </a:r>
        </a:p>
        <a:p>
          <a:pPr algn="l"/>
          <a:r>
            <a:rPr lang="en-US" sz="2200" dirty="0" smtClean="0"/>
            <a:t>all facts and leave out opinion. Keep your notes secure.</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REFER</a:t>
          </a:r>
        </a:p>
        <a:p>
          <a:pPr algn="l"/>
          <a:r>
            <a:rPr lang="en-US" sz="2200" dirty="0" smtClean="0"/>
            <a:t>to ecclesial policy, insurance policy, contact points and  guidelines.</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REPORT</a:t>
          </a:r>
        </a:p>
        <a:p>
          <a:pPr algn="l"/>
          <a:r>
            <a:rPr lang="en-US" sz="2200" dirty="0" smtClean="0"/>
            <a:t>to the AB or delegate, police, CPS, lawyer, clinician</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3C67D630-6FCE-40B5-B068-FA4F1A300AFD}">
      <dgm:prSet phldrT="[Text]" custT="1"/>
      <dgm:spPr/>
      <dgm:t>
        <a:bodyPr anchor="t"/>
        <a:lstStyle/>
        <a:p>
          <a:pPr algn="l"/>
          <a:r>
            <a:rPr lang="en-US" sz="3200" dirty="0" smtClean="0"/>
            <a:t>REPEAT</a:t>
          </a:r>
        </a:p>
        <a:p>
          <a:pPr algn="l"/>
          <a:r>
            <a:rPr lang="en-US" sz="2200" dirty="0" smtClean="0"/>
            <a:t>as often as required</a:t>
          </a:r>
          <a:endParaRPr lang="en-US" sz="22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478CE5B6-84D7-45EC-AE7F-6405E774FADE}" type="pres">
      <dgm:prSet presAssocID="{3C67D630-6FCE-40B5-B068-FA4F1A300AFD}" presName="node" presStyleLbl="node1" presStyleIdx="0" presStyleCnt="1">
        <dgm:presLayoutVars>
          <dgm:bulletEnabled val="1"/>
        </dgm:presLayoutVars>
      </dgm:prSet>
      <dgm:spPr/>
      <dgm:t>
        <a:bodyPr/>
        <a:lstStyle/>
        <a:p>
          <a:endParaRPr lang="en-US"/>
        </a:p>
      </dgm:t>
    </dgm:pt>
  </dgm:ptLst>
  <dgm:cxnLst>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0" destOrd="0" parTransId="{6D715073-398F-4B20-98BC-F6CF5479B3EB}" sibTransId="{B4A7F268-306E-4CDC-A0D2-CECC6C157E8C}"/>
    <dgm:cxn modelId="{9B26D4FA-000C-4382-A4D1-0E7C9CA15986}" type="presOf" srcId="{B7E6085F-D0EA-4955-8E1C-4562A4E1C58E}" destId="{06461367-2F11-4648-BFBE-5AD161C50541}" srcOrd="0" destOrd="0" presId="urn:microsoft.com/office/officeart/2005/8/layout/hList6"/>
    <dgm:cxn modelId="{3A96DFF7-73CA-4164-AF09-E77FD54EB8E4}" type="presParOf" srcId="{06461367-2F11-4648-BFBE-5AD161C50541}" destId="{478CE5B6-84D7-45EC-AE7F-6405E774FADE}"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E6085F-D0EA-4955-8E1C-4562A4E1C58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459C846C-454E-4E42-8DDB-BEA7EFFB1CF8}">
      <dgm:prSet phldrT="[Text]" custT="1"/>
      <dgm:spPr/>
      <dgm:t>
        <a:bodyPr anchor="t"/>
        <a:lstStyle/>
        <a:p>
          <a:pPr algn="l"/>
          <a:r>
            <a:rPr lang="en-US" sz="2800" dirty="0" smtClean="0"/>
            <a:t>RESPOND</a:t>
          </a:r>
        </a:p>
        <a:p>
          <a:pPr algn="l"/>
          <a:r>
            <a:rPr lang="en-US" sz="2000" dirty="0" smtClean="0"/>
            <a:t>to the concern. Reassure the person who told you. Meet and act quickly</a:t>
          </a:r>
          <a:endParaRPr lang="en-US" sz="2000" dirty="0"/>
        </a:p>
      </dgm:t>
    </dgm:pt>
    <dgm:pt modelId="{B71D7A49-6971-4578-96BE-7B03BBD94D1B}" type="parTrans" cxnId="{CC8632D5-64E9-4F9B-985F-3CB3740B060B}">
      <dgm:prSet/>
      <dgm:spPr/>
      <dgm:t>
        <a:bodyPr/>
        <a:lstStyle/>
        <a:p>
          <a:endParaRPr lang="en-US"/>
        </a:p>
      </dgm:t>
    </dgm:pt>
    <dgm:pt modelId="{F31FAB8E-310F-4FAF-B7DE-64D7D636C9A6}" type="sibTrans" cxnId="{CC8632D5-64E9-4F9B-985F-3CB3740B060B}">
      <dgm:prSet/>
      <dgm:spPr/>
      <dgm:t>
        <a:bodyPr/>
        <a:lstStyle/>
        <a:p>
          <a:endParaRPr lang="en-US"/>
        </a:p>
      </dgm:t>
    </dgm:pt>
    <dgm:pt modelId="{3C67D630-6FCE-40B5-B068-FA4F1A300AFD}">
      <dgm:prSet phldrT="[Text]" custT="1"/>
      <dgm:spPr/>
      <dgm:t>
        <a:bodyPr anchor="t"/>
        <a:lstStyle/>
        <a:p>
          <a:pPr algn="l"/>
          <a:r>
            <a:rPr lang="en-US" sz="2800" dirty="0" smtClean="0"/>
            <a:t>RECORD</a:t>
          </a:r>
        </a:p>
        <a:p>
          <a:pPr algn="l"/>
          <a:r>
            <a:rPr lang="en-US" sz="2000" dirty="0" smtClean="0"/>
            <a:t>all facts and leave out opinion. Keep your notes secure.</a:t>
          </a:r>
          <a:endParaRPr lang="en-US" sz="2000" dirty="0"/>
        </a:p>
      </dgm:t>
    </dgm:pt>
    <dgm:pt modelId="{6D715073-398F-4B20-98BC-F6CF5479B3EB}" type="parTrans" cxnId="{BE33CDC1-E8F6-41D8-9440-96A8381F8DF5}">
      <dgm:prSet/>
      <dgm:spPr/>
      <dgm:t>
        <a:bodyPr/>
        <a:lstStyle/>
        <a:p>
          <a:endParaRPr lang="en-US"/>
        </a:p>
      </dgm:t>
    </dgm:pt>
    <dgm:pt modelId="{B4A7F268-306E-4CDC-A0D2-CECC6C157E8C}" type="sibTrans" cxnId="{BE33CDC1-E8F6-41D8-9440-96A8381F8DF5}">
      <dgm:prSet/>
      <dgm:spPr/>
      <dgm:t>
        <a:bodyPr/>
        <a:lstStyle/>
        <a:p>
          <a:endParaRPr lang="en-US"/>
        </a:p>
      </dgm:t>
    </dgm:pt>
    <dgm:pt modelId="{A83AE415-928A-4BFB-8A8B-2DA6F86D7D2F}">
      <dgm:prSet phldrT="[Text]" custT="1"/>
      <dgm:spPr/>
      <dgm:t>
        <a:bodyPr/>
        <a:lstStyle/>
        <a:p>
          <a:r>
            <a:rPr lang="en-US" sz="2800" dirty="0" smtClean="0"/>
            <a:t>REFER</a:t>
          </a:r>
        </a:p>
        <a:p>
          <a:r>
            <a:rPr lang="en-US" sz="2000" dirty="0" smtClean="0"/>
            <a:t>to ecclesial policy, insurance policy, contact points and  guidelines.</a:t>
          </a:r>
          <a:endParaRPr lang="en-US" sz="2000" dirty="0"/>
        </a:p>
      </dgm:t>
    </dgm:pt>
    <dgm:pt modelId="{53B1751F-BA55-400C-8771-C33A9DCA2071}" type="parTrans" cxnId="{B6279095-1E65-40B1-A151-BEA219AF58D4}">
      <dgm:prSet/>
      <dgm:spPr/>
      <dgm:t>
        <a:bodyPr/>
        <a:lstStyle/>
        <a:p>
          <a:endParaRPr lang="en-US"/>
        </a:p>
      </dgm:t>
    </dgm:pt>
    <dgm:pt modelId="{92BDBDED-AEAA-4026-BFA6-D7EFA76E6AD1}" type="sibTrans" cxnId="{B6279095-1E65-40B1-A151-BEA219AF58D4}">
      <dgm:prSet/>
      <dgm:spPr/>
      <dgm:t>
        <a:bodyPr/>
        <a:lstStyle/>
        <a:p>
          <a:endParaRPr lang="en-US"/>
        </a:p>
      </dgm:t>
    </dgm:pt>
    <dgm:pt modelId="{3BB61219-215A-4312-B2EB-C73EFCC11E3B}">
      <dgm:prSet phldrT="[Text]" custT="1"/>
      <dgm:spPr/>
      <dgm:t>
        <a:bodyPr anchor="t"/>
        <a:lstStyle/>
        <a:p>
          <a:pPr algn="l"/>
          <a:r>
            <a:rPr lang="en-US" sz="2800" dirty="0" smtClean="0"/>
            <a:t>REPORT</a:t>
          </a:r>
          <a:r>
            <a:rPr lang="en-US" sz="2000" dirty="0" smtClean="0"/>
            <a:t> </a:t>
          </a:r>
        </a:p>
        <a:p>
          <a:pPr algn="l"/>
          <a:r>
            <a:rPr lang="en-US" sz="2000" dirty="0" smtClean="0"/>
            <a:t>to CARL, police, CPS, lawyer, clinician</a:t>
          </a:r>
          <a:endParaRPr lang="en-US" sz="2000" dirty="0"/>
        </a:p>
      </dgm:t>
    </dgm:pt>
    <dgm:pt modelId="{D78B6AB2-C241-4995-9E6B-7E65A13FC461}" type="parTrans" cxnId="{19F0529B-2B37-4C4C-BA89-5317A11AC404}">
      <dgm:prSet/>
      <dgm:spPr/>
      <dgm:t>
        <a:bodyPr/>
        <a:lstStyle/>
        <a:p>
          <a:endParaRPr lang="en-US"/>
        </a:p>
      </dgm:t>
    </dgm:pt>
    <dgm:pt modelId="{AFD3D140-FCD7-4D01-806A-A823E5CA41F7}" type="sibTrans" cxnId="{19F0529B-2B37-4C4C-BA89-5317A11AC404}">
      <dgm:prSet/>
      <dgm:spPr/>
      <dgm:t>
        <a:bodyPr/>
        <a:lstStyle/>
        <a:p>
          <a:endParaRPr lang="en-US"/>
        </a:p>
      </dgm:t>
    </dgm:pt>
    <dgm:pt modelId="{E9CDEBDD-5EAC-43A9-AB47-468E171651CC}">
      <dgm:prSet phldrT="[Text]" custT="1"/>
      <dgm:spPr/>
      <dgm:t>
        <a:bodyPr anchor="t"/>
        <a:lstStyle/>
        <a:p>
          <a:pPr algn="l"/>
          <a:r>
            <a:rPr lang="en-US" sz="2800" dirty="0" smtClean="0"/>
            <a:t>REPEAT</a:t>
          </a:r>
        </a:p>
        <a:p>
          <a:pPr algn="l"/>
          <a:r>
            <a:rPr lang="en-US" sz="2000" dirty="0" smtClean="0"/>
            <a:t>For ongoing pastoral care</a:t>
          </a:r>
          <a:endParaRPr lang="en-US" sz="2000" dirty="0"/>
        </a:p>
      </dgm:t>
    </dgm:pt>
    <dgm:pt modelId="{0C66895E-5C90-4CB4-9790-07ED7D1F3F3E}" type="parTrans" cxnId="{2FA83A3C-30DF-4F94-A4B6-30DFB9C8C8B8}">
      <dgm:prSet/>
      <dgm:spPr/>
      <dgm:t>
        <a:bodyPr/>
        <a:lstStyle/>
        <a:p>
          <a:endParaRPr lang="en-US"/>
        </a:p>
      </dgm:t>
    </dgm:pt>
    <dgm:pt modelId="{5104C538-A788-4DA5-83A4-D34D0DC8D3D7}" type="sibTrans" cxnId="{2FA83A3C-30DF-4F94-A4B6-30DFB9C8C8B8}">
      <dgm:prSet/>
      <dgm:spPr/>
      <dgm:t>
        <a:bodyPr/>
        <a:lstStyle/>
        <a:p>
          <a:endParaRPr lang="en-US"/>
        </a:p>
      </dgm:t>
    </dgm:pt>
    <dgm:pt modelId="{05E6F08F-76B6-41C2-A0BF-62035BD48A38}">
      <dgm:prSet phldrT="[Text]" custT="1"/>
      <dgm:spPr/>
      <dgm:t>
        <a:bodyPr/>
        <a:lstStyle/>
        <a:p>
          <a:endParaRPr lang="en-US" sz="1600" dirty="0"/>
        </a:p>
      </dgm:t>
    </dgm:pt>
    <dgm:pt modelId="{28807885-5197-4F24-B437-98D243231A42}" type="parTrans" cxnId="{999D0C86-45F3-40D8-A16A-FB7D08B1ECD9}">
      <dgm:prSet/>
      <dgm:spPr/>
      <dgm:t>
        <a:bodyPr/>
        <a:lstStyle/>
        <a:p>
          <a:endParaRPr lang="en-US"/>
        </a:p>
      </dgm:t>
    </dgm:pt>
    <dgm:pt modelId="{54C15893-D662-451F-B1BB-D87C80192316}" type="sibTrans" cxnId="{999D0C86-45F3-40D8-A16A-FB7D08B1ECD9}">
      <dgm:prSet/>
      <dgm:spPr/>
      <dgm:t>
        <a:bodyPr/>
        <a:lstStyle/>
        <a:p>
          <a:endParaRPr lang="en-US"/>
        </a:p>
      </dgm:t>
    </dgm:pt>
    <dgm:pt modelId="{06461367-2F11-4648-BFBE-5AD161C50541}" type="pres">
      <dgm:prSet presAssocID="{B7E6085F-D0EA-4955-8E1C-4562A4E1C58E}" presName="Name0" presStyleCnt="0">
        <dgm:presLayoutVars>
          <dgm:dir/>
          <dgm:resizeHandles val="exact"/>
        </dgm:presLayoutVars>
      </dgm:prSet>
      <dgm:spPr/>
      <dgm:t>
        <a:bodyPr/>
        <a:lstStyle/>
        <a:p>
          <a:endParaRPr lang="en-US"/>
        </a:p>
      </dgm:t>
    </dgm:pt>
    <dgm:pt modelId="{9E52512F-548B-4C70-AE6E-D1AF3E69BC7A}" type="pres">
      <dgm:prSet presAssocID="{459C846C-454E-4E42-8DDB-BEA7EFFB1CF8}" presName="node" presStyleLbl="node1" presStyleIdx="0" presStyleCnt="5">
        <dgm:presLayoutVars>
          <dgm:bulletEnabled val="1"/>
        </dgm:presLayoutVars>
      </dgm:prSet>
      <dgm:spPr/>
      <dgm:t>
        <a:bodyPr/>
        <a:lstStyle/>
        <a:p>
          <a:endParaRPr lang="en-US"/>
        </a:p>
      </dgm:t>
    </dgm:pt>
    <dgm:pt modelId="{B89B05B8-CCDE-4F4E-9B2C-DFC4E2115C00}" type="pres">
      <dgm:prSet presAssocID="{F31FAB8E-310F-4FAF-B7DE-64D7D636C9A6}" presName="sibTrans" presStyleCnt="0"/>
      <dgm:spPr/>
      <dgm:t>
        <a:bodyPr/>
        <a:lstStyle/>
        <a:p>
          <a:endParaRPr lang="en-US"/>
        </a:p>
      </dgm:t>
    </dgm:pt>
    <dgm:pt modelId="{478CE5B6-84D7-45EC-AE7F-6405E774FADE}" type="pres">
      <dgm:prSet presAssocID="{3C67D630-6FCE-40B5-B068-FA4F1A300AFD}" presName="node" presStyleLbl="node1" presStyleIdx="1" presStyleCnt="5">
        <dgm:presLayoutVars>
          <dgm:bulletEnabled val="1"/>
        </dgm:presLayoutVars>
      </dgm:prSet>
      <dgm:spPr/>
      <dgm:t>
        <a:bodyPr/>
        <a:lstStyle/>
        <a:p>
          <a:endParaRPr lang="en-US"/>
        </a:p>
      </dgm:t>
    </dgm:pt>
    <dgm:pt modelId="{A2FBECD0-D795-4C04-9429-5C7CAEF73D5C}" type="pres">
      <dgm:prSet presAssocID="{B4A7F268-306E-4CDC-A0D2-CECC6C157E8C}" presName="sibTrans" presStyleCnt="0"/>
      <dgm:spPr/>
      <dgm:t>
        <a:bodyPr/>
        <a:lstStyle/>
        <a:p>
          <a:endParaRPr lang="en-US"/>
        </a:p>
      </dgm:t>
    </dgm:pt>
    <dgm:pt modelId="{6457E215-8708-424A-99E2-87325E6BCEEB}" type="pres">
      <dgm:prSet presAssocID="{A83AE415-928A-4BFB-8A8B-2DA6F86D7D2F}" presName="node" presStyleLbl="node1" presStyleIdx="2" presStyleCnt="5">
        <dgm:presLayoutVars>
          <dgm:bulletEnabled val="1"/>
        </dgm:presLayoutVars>
      </dgm:prSet>
      <dgm:spPr/>
      <dgm:t>
        <a:bodyPr/>
        <a:lstStyle/>
        <a:p>
          <a:endParaRPr lang="en-US"/>
        </a:p>
      </dgm:t>
    </dgm:pt>
    <dgm:pt modelId="{5746C3EF-347B-4D1C-AA29-F49CC680FC9C}" type="pres">
      <dgm:prSet presAssocID="{92BDBDED-AEAA-4026-BFA6-D7EFA76E6AD1}" presName="sibTrans" presStyleCnt="0"/>
      <dgm:spPr/>
      <dgm:t>
        <a:bodyPr/>
        <a:lstStyle/>
        <a:p>
          <a:endParaRPr lang="en-US"/>
        </a:p>
      </dgm:t>
    </dgm:pt>
    <dgm:pt modelId="{2A3A1A42-F970-432D-A717-1E76B2EFB202}" type="pres">
      <dgm:prSet presAssocID="{3BB61219-215A-4312-B2EB-C73EFCC11E3B}" presName="node" presStyleLbl="node1" presStyleIdx="3" presStyleCnt="5">
        <dgm:presLayoutVars>
          <dgm:bulletEnabled val="1"/>
        </dgm:presLayoutVars>
      </dgm:prSet>
      <dgm:spPr/>
      <dgm:t>
        <a:bodyPr/>
        <a:lstStyle/>
        <a:p>
          <a:endParaRPr lang="en-US"/>
        </a:p>
      </dgm:t>
    </dgm:pt>
    <dgm:pt modelId="{8A996A75-EFC1-4C4E-BCD4-A062E123EA76}" type="pres">
      <dgm:prSet presAssocID="{AFD3D140-FCD7-4D01-806A-A823E5CA41F7}" presName="sibTrans" presStyleCnt="0"/>
      <dgm:spPr/>
      <dgm:t>
        <a:bodyPr/>
        <a:lstStyle/>
        <a:p>
          <a:endParaRPr lang="en-US"/>
        </a:p>
      </dgm:t>
    </dgm:pt>
    <dgm:pt modelId="{5D1BFB63-B982-4882-BB22-4881894613F8}" type="pres">
      <dgm:prSet presAssocID="{E9CDEBDD-5EAC-43A9-AB47-468E171651CC}" presName="node" presStyleLbl="node1" presStyleIdx="4" presStyleCnt="5">
        <dgm:presLayoutVars>
          <dgm:bulletEnabled val="1"/>
        </dgm:presLayoutVars>
      </dgm:prSet>
      <dgm:spPr/>
      <dgm:t>
        <a:bodyPr/>
        <a:lstStyle/>
        <a:p>
          <a:endParaRPr lang="en-US"/>
        </a:p>
      </dgm:t>
    </dgm:pt>
  </dgm:ptLst>
  <dgm:cxnLst>
    <dgm:cxn modelId="{F2F409CC-2B41-4F2F-841F-76B121E7B61D}" type="presOf" srcId="{05E6F08F-76B6-41C2-A0BF-62035BD48A38}" destId="{6457E215-8708-424A-99E2-87325E6BCEEB}" srcOrd="0" destOrd="1" presId="urn:microsoft.com/office/officeart/2005/8/layout/hList6"/>
    <dgm:cxn modelId="{CC8632D5-64E9-4F9B-985F-3CB3740B060B}" srcId="{B7E6085F-D0EA-4955-8E1C-4562A4E1C58E}" destId="{459C846C-454E-4E42-8DDB-BEA7EFFB1CF8}" srcOrd="0" destOrd="0" parTransId="{B71D7A49-6971-4578-96BE-7B03BBD94D1B}" sibTransId="{F31FAB8E-310F-4FAF-B7DE-64D7D636C9A6}"/>
    <dgm:cxn modelId="{D29F3048-E093-4A7B-81AB-95CC9610661A}" type="presOf" srcId="{3C67D630-6FCE-40B5-B068-FA4F1A300AFD}" destId="{478CE5B6-84D7-45EC-AE7F-6405E774FADE}" srcOrd="0" destOrd="0" presId="urn:microsoft.com/office/officeart/2005/8/layout/hList6"/>
    <dgm:cxn modelId="{BE33CDC1-E8F6-41D8-9440-96A8381F8DF5}" srcId="{B7E6085F-D0EA-4955-8E1C-4562A4E1C58E}" destId="{3C67D630-6FCE-40B5-B068-FA4F1A300AFD}" srcOrd="1" destOrd="0" parTransId="{6D715073-398F-4B20-98BC-F6CF5479B3EB}" sibTransId="{B4A7F268-306E-4CDC-A0D2-CECC6C157E8C}"/>
    <dgm:cxn modelId="{411C1ADA-BDE4-4D57-B33F-55FA9344B7E4}" type="presOf" srcId="{459C846C-454E-4E42-8DDB-BEA7EFFB1CF8}" destId="{9E52512F-548B-4C70-AE6E-D1AF3E69BC7A}" srcOrd="0" destOrd="0" presId="urn:microsoft.com/office/officeart/2005/8/layout/hList6"/>
    <dgm:cxn modelId="{19F0529B-2B37-4C4C-BA89-5317A11AC404}" srcId="{B7E6085F-D0EA-4955-8E1C-4562A4E1C58E}" destId="{3BB61219-215A-4312-B2EB-C73EFCC11E3B}" srcOrd="3" destOrd="0" parTransId="{D78B6AB2-C241-4995-9E6B-7E65A13FC461}" sibTransId="{AFD3D140-FCD7-4D01-806A-A823E5CA41F7}"/>
    <dgm:cxn modelId="{B6279095-1E65-40B1-A151-BEA219AF58D4}" srcId="{B7E6085F-D0EA-4955-8E1C-4562A4E1C58E}" destId="{A83AE415-928A-4BFB-8A8B-2DA6F86D7D2F}" srcOrd="2" destOrd="0" parTransId="{53B1751F-BA55-400C-8771-C33A9DCA2071}" sibTransId="{92BDBDED-AEAA-4026-BFA6-D7EFA76E6AD1}"/>
    <dgm:cxn modelId="{2FA83A3C-30DF-4F94-A4B6-30DFB9C8C8B8}" srcId="{B7E6085F-D0EA-4955-8E1C-4562A4E1C58E}" destId="{E9CDEBDD-5EAC-43A9-AB47-468E171651CC}" srcOrd="4" destOrd="0" parTransId="{0C66895E-5C90-4CB4-9790-07ED7D1F3F3E}" sibTransId="{5104C538-A788-4DA5-83A4-D34D0DC8D3D7}"/>
    <dgm:cxn modelId="{9B26D4FA-000C-4382-A4D1-0E7C9CA15986}" type="presOf" srcId="{B7E6085F-D0EA-4955-8E1C-4562A4E1C58E}" destId="{06461367-2F11-4648-BFBE-5AD161C50541}" srcOrd="0" destOrd="0" presId="urn:microsoft.com/office/officeart/2005/8/layout/hList6"/>
    <dgm:cxn modelId="{8888ED0F-7B13-46E9-9552-33B50E5B5A06}" type="presOf" srcId="{3BB61219-215A-4312-B2EB-C73EFCC11E3B}" destId="{2A3A1A42-F970-432D-A717-1E76B2EFB202}" srcOrd="0" destOrd="0" presId="urn:microsoft.com/office/officeart/2005/8/layout/hList6"/>
    <dgm:cxn modelId="{999D0C86-45F3-40D8-A16A-FB7D08B1ECD9}" srcId="{A83AE415-928A-4BFB-8A8B-2DA6F86D7D2F}" destId="{05E6F08F-76B6-41C2-A0BF-62035BD48A38}" srcOrd="0" destOrd="0" parTransId="{28807885-5197-4F24-B437-98D243231A42}" sibTransId="{54C15893-D662-451F-B1BB-D87C80192316}"/>
    <dgm:cxn modelId="{F4D588FB-6105-4382-9416-52E98ACD8C89}" type="presOf" srcId="{E9CDEBDD-5EAC-43A9-AB47-468E171651CC}" destId="{5D1BFB63-B982-4882-BB22-4881894613F8}" srcOrd="0" destOrd="0" presId="urn:microsoft.com/office/officeart/2005/8/layout/hList6"/>
    <dgm:cxn modelId="{70698534-4175-4BD9-A71E-DFBC71031F8C}" type="presOf" srcId="{A83AE415-928A-4BFB-8A8B-2DA6F86D7D2F}" destId="{6457E215-8708-424A-99E2-87325E6BCEEB}" srcOrd="0" destOrd="0" presId="urn:microsoft.com/office/officeart/2005/8/layout/hList6"/>
    <dgm:cxn modelId="{BDC463FC-99A0-45F8-A534-6CD5572C9B5E}" type="presParOf" srcId="{06461367-2F11-4648-BFBE-5AD161C50541}" destId="{9E52512F-548B-4C70-AE6E-D1AF3E69BC7A}" srcOrd="0" destOrd="0" presId="urn:microsoft.com/office/officeart/2005/8/layout/hList6"/>
    <dgm:cxn modelId="{6FBA1355-9DC6-4827-BF88-531425FA21B9}" type="presParOf" srcId="{06461367-2F11-4648-BFBE-5AD161C50541}" destId="{B89B05B8-CCDE-4F4E-9B2C-DFC4E2115C00}" srcOrd="1" destOrd="0" presId="urn:microsoft.com/office/officeart/2005/8/layout/hList6"/>
    <dgm:cxn modelId="{3A96DFF7-73CA-4164-AF09-E77FD54EB8E4}" type="presParOf" srcId="{06461367-2F11-4648-BFBE-5AD161C50541}" destId="{478CE5B6-84D7-45EC-AE7F-6405E774FADE}" srcOrd="2" destOrd="0" presId="urn:microsoft.com/office/officeart/2005/8/layout/hList6"/>
    <dgm:cxn modelId="{5FBA96FB-6848-4C2A-BE81-1A0B6769CCB6}" type="presParOf" srcId="{06461367-2F11-4648-BFBE-5AD161C50541}" destId="{A2FBECD0-D795-4C04-9429-5C7CAEF73D5C}" srcOrd="3" destOrd="0" presId="urn:microsoft.com/office/officeart/2005/8/layout/hList6"/>
    <dgm:cxn modelId="{8EB3CE17-3D6B-4AB6-9D50-547A8BC89B81}" type="presParOf" srcId="{06461367-2F11-4648-BFBE-5AD161C50541}" destId="{6457E215-8708-424A-99E2-87325E6BCEEB}" srcOrd="4" destOrd="0" presId="urn:microsoft.com/office/officeart/2005/8/layout/hList6"/>
    <dgm:cxn modelId="{8392433B-E5E9-4BC5-A03E-A66AD4B9DFF9}" type="presParOf" srcId="{06461367-2F11-4648-BFBE-5AD161C50541}" destId="{5746C3EF-347B-4D1C-AA29-F49CC680FC9C}" srcOrd="5" destOrd="0" presId="urn:microsoft.com/office/officeart/2005/8/layout/hList6"/>
    <dgm:cxn modelId="{94F09567-F3E2-4ACA-B084-62A760834D57}" type="presParOf" srcId="{06461367-2F11-4648-BFBE-5AD161C50541}" destId="{2A3A1A42-F970-432D-A717-1E76B2EFB202}" srcOrd="6" destOrd="0" presId="urn:microsoft.com/office/officeart/2005/8/layout/hList6"/>
    <dgm:cxn modelId="{5561ED32-467B-4029-B0AD-55994DBE4AF8}" type="presParOf" srcId="{06461367-2F11-4648-BFBE-5AD161C50541}" destId="{8A996A75-EFC1-4C4E-BCD4-A062E123EA76}" srcOrd="7" destOrd="0" presId="urn:microsoft.com/office/officeart/2005/8/layout/hList6"/>
    <dgm:cxn modelId="{0176C6F7-E007-45CD-B6C5-8BF43EE2C75F}" type="presParOf" srcId="{06461367-2F11-4648-BFBE-5AD161C50541}" destId="{5D1BFB63-B982-4882-BB22-4881894613F8}"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663049-A536-4A1A-8F9D-443748BB108D}" type="doc">
      <dgm:prSet loTypeId="urn:microsoft.com/office/officeart/2005/8/layout/chevron1" loCatId="process" qsTypeId="urn:microsoft.com/office/officeart/2005/8/quickstyle/3d1" qsCatId="3D" csTypeId="urn:microsoft.com/office/officeart/2005/8/colors/accent1_2" csCatId="accent1" phldr="1"/>
      <dgm:spPr/>
    </dgm:pt>
    <dgm:pt modelId="{AB9436FB-F295-4FE2-AF62-57714262E013}">
      <dgm:prSet phldrT="[Text]" custT="1"/>
      <dgm:spPr/>
      <dgm:t>
        <a:bodyPr/>
        <a:lstStyle/>
        <a:p>
          <a:r>
            <a:rPr lang="en-US" sz="2000" dirty="0" smtClean="0"/>
            <a:t>SUPPORT for those involved</a:t>
          </a:r>
          <a:endParaRPr lang="en-US" sz="2000" dirty="0"/>
        </a:p>
      </dgm:t>
    </dgm:pt>
    <dgm:pt modelId="{70FF5043-F071-49ED-A4E0-678E6E3031B2}" type="parTrans" cxnId="{E8826C75-7C03-45A1-BB5D-E4EB66DF42D3}">
      <dgm:prSet/>
      <dgm:spPr/>
      <dgm:t>
        <a:bodyPr/>
        <a:lstStyle/>
        <a:p>
          <a:endParaRPr lang="en-US"/>
        </a:p>
      </dgm:t>
    </dgm:pt>
    <dgm:pt modelId="{846FA0F1-24F0-48BF-B35C-501E6DF055D6}" type="sibTrans" cxnId="{E8826C75-7C03-45A1-BB5D-E4EB66DF42D3}">
      <dgm:prSet/>
      <dgm:spPr/>
      <dgm:t>
        <a:bodyPr/>
        <a:lstStyle/>
        <a:p>
          <a:endParaRPr lang="en-US"/>
        </a:p>
      </dgm:t>
    </dgm:pt>
    <dgm:pt modelId="{E7A1339A-A8B4-4E46-84B2-D393B3F0B375}">
      <dgm:prSet phldrT="[Text]" custT="1"/>
      <dgm:spPr/>
      <dgm:t>
        <a:bodyPr/>
        <a:lstStyle/>
        <a:p>
          <a:r>
            <a:rPr lang="en-US" sz="2000" dirty="0" smtClean="0"/>
            <a:t>SUPPORT for those involved</a:t>
          </a:r>
          <a:endParaRPr lang="en-US" sz="2000" dirty="0"/>
        </a:p>
      </dgm:t>
    </dgm:pt>
    <dgm:pt modelId="{DDFF6C85-F647-4F84-8528-BB25FF7967A6}" type="parTrans" cxnId="{83BD8E6F-C081-49D9-85D0-AC38E62A62F3}">
      <dgm:prSet/>
      <dgm:spPr/>
      <dgm:t>
        <a:bodyPr/>
        <a:lstStyle/>
        <a:p>
          <a:endParaRPr lang="en-US"/>
        </a:p>
      </dgm:t>
    </dgm:pt>
    <dgm:pt modelId="{E07B881C-8F5C-4C13-8E87-5B880DBCE86F}" type="sibTrans" cxnId="{83BD8E6F-C081-49D9-85D0-AC38E62A62F3}">
      <dgm:prSet/>
      <dgm:spPr/>
      <dgm:t>
        <a:bodyPr/>
        <a:lstStyle/>
        <a:p>
          <a:endParaRPr lang="en-US"/>
        </a:p>
      </dgm:t>
    </dgm:pt>
    <dgm:pt modelId="{41A3B262-92F9-4F9E-9CCC-DD44BDA6CBA4}">
      <dgm:prSet phldrT="[Text]" custT="1"/>
      <dgm:spPr/>
      <dgm:t>
        <a:bodyPr/>
        <a:lstStyle/>
        <a:p>
          <a:r>
            <a:rPr lang="en-US" sz="2000" dirty="0" smtClean="0"/>
            <a:t>SUPPORT for those involved</a:t>
          </a:r>
          <a:endParaRPr lang="en-US" sz="2000" dirty="0"/>
        </a:p>
      </dgm:t>
    </dgm:pt>
    <dgm:pt modelId="{4F3B400F-DF41-4607-AE8A-C1FEC7386ECE}" type="parTrans" cxnId="{4CCBF534-86D9-4EB6-AA9B-B8E82B585E5B}">
      <dgm:prSet/>
      <dgm:spPr/>
      <dgm:t>
        <a:bodyPr/>
        <a:lstStyle/>
        <a:p>
          <a:endParaRPr lang="en-US"/>
        </a:p>
      </dgm:t>
    </dgm:pt>
    <dgm:pt modelId="{E5DF32B2-DCD8-4EF7-9287-4774053C7271}" type="sibTrans" cxnId="{4CCBF534-86D9-4EB6-AA9B-B8E82B585E5B}">
      <dgm:prSet/>
      <dgm:spPr/>
      <dgm:t>
        <a:bodyPr/>
        <a:lstStyle/>
        <a:p>
          <a:endParaRPr lang="en-US"/>
        </a:p>
      </dgm:t>
    </dgm:pt>
    <dgm:pt modelId="{035E6551-6C21-42A9-A2E3-78DAC2B4DAA2}">
      <dgm:prSet phldrT="[Text]" custT="1"/>
      <dgm:spPr/>
      <dgm:t>
        <a:bodyPr/>
        <a:lstStyle/>
        <a:p>
          <a:r>
            <a:rPr lang="en-US" sz="2000" dirty="0" smtClean="0"/>
            <a:t>SUPPORT for those involved</a:t>
          </a:r>
          <a:endParaRPr lang="en-US" sz="2000" dirty="0"/>
        </a:p>
      </dgm:t>
    </dgm:pt>
    <dgm:pt modelId="{CE797110-F139-4412-9E5C-E787BF2DED9D}" type="parTrans" cxnId="{078D955A-F84F-48B4-86CA-1BEDA3D3561B}">
      <dgm:prSet/>
      <dgm:spPr/>
      <dgm:t>
        <a:bodyPr/>
        <a:lstStyle/>
        <a:p>
          <a:endParaRPr lang="en-US"/>
        </a:p>
      </dgm:t>
    </dgm:pt>
    <dgm:pt modelId="{4ED38F4D-7CF0-47DB-BB67-5F522FDF3CB4}" type="sibTrans" cxnId="{078D955A-F84F-48B4-86CA-1BEDA3D3561B}">
      <dgm:prSet/>
      <dgm:spPr/>
      <dgm:t>
        <a:bodyPr/>
        <a:lstStyle/>
        <a:p>
          <a:endParaRPr lang="en-US"/>
        </a:p>
      </dgm:t>
    </dgm:pt>
    <dgm:pt modelId="{4A785617-6A2E-4BCD-ADDC-92C55DC1E548}">
      <dgm:prSet phldrT="[Text]" custT="1"/>
      <dgm:spPr/>
      <dgm:t>
        <a:bodyPr/>
        <a:lstStyle/>
        <a:p>
          <a:r>
            <a:rPr lang="en-US" sz="2000" dirty="0" smtClean="0"/>
            <a:t>SUPPORT for those involved</a:t>
          </a:r>
          <a:endParaRPr lang="en-US" sz="2000" dirty="0"/>
        </a:p>
      </dgm:t>
    </dgm:pt>
    <dgm:pt modelId="{5650138A-46A2-44AF-B408-B8272392177F}" type="parTrans" cxnId="{B2467B8B-1145-4873-814E-1B1ABDACF7D4}">
      <dgm:prSet/>
      <dgm:spPr/>
      <dgm:t>
        <a:bodyPr/>
        <a:lstStyle/>
        <a:p>
          <a:endParaRPr lang="en-US"/>
        </a:p>
      </dgm:t>
    </dgm:pt>
    <dgm:pt modelId="{270EF283-7C61-48DD-A102-95FB846A57A0}" type="sibTrans" cxnId="{B2467B8B-1145-4873-814E-1B1ABDACF7D4}">
      <dgm:prSet/>
      <dgm:spPr/>
      <dgm:t>
        <a:bodyPr/>
        <a:lstStyle/>
        <a:p>
          <a:endParaRPr lang="en-US"/>
        </a:p>
      </dgm:t>
    </dgm:pt>
    <dgm:pt modelId="{50C64E9C-BB3C-4CAD-A01D-2E0B9AA3A039}" type="pres">
      <dgm:prSet presAssocID="{4F663049-A536-4A1A-8F9D-443748BB108D}" presName="Name0" presStyleCnt="0">
        <dgm:presLayoutVars>
          <dgm:dir/>
          <dgm:animLvl val="lvl"/>
          <dgm:resizeHandles val="exact"/>
        </dgm:presLayoutVars>
      </dgm:prSet>
      <dgm:spPr/>
    </dgm:pt>
    <dgm:pt modelId="{B03FC186-44E9-43E2-A78D-CD74F6CC0FC8}" type="pres">
      <dgm:prSet presAssocID="{AB9436FB-F295-4FE2-AF62-57714262E013}" presName="parTxOnly" presStyleLbl="node1" presStyleIdx="0" presStyleCnt="5">
        <dgm:presLayoutVars>
          <dgm:chMax val="0"/>
          <dgm:chPref val="0"/>
          <dgm:bulletEnabled val="1"/>
        </dgm:presLayoutVars>
      </dgm:prSet>
      <dgm:spPr/>
      <dgm:t>
        <a:bodyPr/>
        <a:lstStyle/>
        <a:p>
          <a:endParaRPr lang="en-US"/>
        </a:p>
      </dgm:t>
    </dgm:pt>
    <dgm:pt modelId="{301EB999-D103-4716-B2B2-6D71F5A397ED}" type="pres">
      <dgm:prSet presAssocID="{846FA0F1-24F0-48BF-B35C-501E6DF055D6}" presName="parTxOnlySpace" presStyleCnt="0"/>
      <dgm:spPr/>
    </dgm:pt>
    <dgm:pt modelId="{2D8C591B-5A97-4DA3-9B5C-417684221E13}" type="pres">
      <dgm:prSet presAssocID="{035E6551-6C21-42A9-A2E3-78DAC2B4DAA2}" presName="parTxOnly" presStyleLbl="node1" presStyleIdx="1" presStyleCnt="5">
        <dgm:presLayoutVars>
          <dgm:chMax val="0"/>
          <dgm:chPref val="0"/>
          <dgm:bulletEnabled val="1"/>
        </dgm:presLayoutVars>
      </dgm:prSet>
      <dgm:spPr/>
      <dgm:t>
        <a:bodyPr/>
        <a:lstStyle/>
        <a:p>
          <a:endParaRPr lang="en-US"/>
        </a:p>
      </dgm:t>
    </dgm:pt>
    <dgm:pt modelId="{05832AC4-09FB-4F01-83F8-C51509078A7F}" type="pres">
      <dgm:prSet presAssocID="{4ED38F4D-7CF0-47DB-BB67-5F522FDF3CB4}" presName="parTxOnlySpace" presStyleCnt="0"/>
      <dgm:spPr/>
    </dgm:pt>
    <dgm:pt modelId="{315278A0-4D0A-45F4-B285-EF30F574C229}" type="pres">
      <dgm:prSet presAssocID="{4A785617-6A2E-4BCD-ADDC-92C55DC1E548}" presName="parTxOnly" presStyleLbl="node1" presStyleIdx="2" presStyleCnt="5">
        <dgm:presLayoutVars>
          <dgm:chMax val="0"/>
          <dgm:chPref val="0"/>
          <dgm:bulletEnabled val="1"/>
        </dgm:presLayoutVars>
      </dgm:prSet>
      <dgm:spPr/>
      <dgm:t>
        <a:bodyPr/>
        <a:lstStyle/>
        <a:p>
          <a:endParaRPr lang="en-US"/>
        </a:p>
      </dgm:t>
    </dgm:pt>
    <dgm:pt modelId="{441FC93C-87AF-4817-AB4E-BAA249612F5F}" type="pres">
      <dgm:prSet presAssocID="{270EF283-7C61-48DD-A102-95FB846A57A0}" presName="parTxOnlySpace" presStyleCnt="0"/>
      <dgm:spPr/>
    </dgm:pt>
    <dgm:pt modelId="{A981A21C-E172-4A52-8F2F-7BA8B7FDAB6F}" type="pres">
      <dgm:prSet presAssocID="{E7A1339A-A8B4-4E46-84B2-D393B3F0B375}" presName="parTxOnly" presStyleLbl="node1" presStyleIdx="3" presStyleCnt="5">
        <dgm:presLayoutVars>
          <dgm:chMax val="0"/>
          <dgm:chPref val="0"/>
          <dgm:bulletEnabled val="1"/>
        </dgm:presLayoutVars>
      </dgm:prSet>
      <dgm:spPr/>
      <dgm:t>
        <a:bodyPr/>
        <a:lstStyle/>
        <a:p>
          <a:endParaRPr lang="en-US"/>
        </a:p>
      </dgm:t>
    </dgm:pt>
    <dgm:pt modelId="{61F5CD61-8041-4349-8515-69DFC7CA9486}" type="pres">
      <dgm:prSet presAssocID="{E07B881C-8F5C-4C13-8E87-5B880DBCE86F}" presName="parTxOnlySpace" presStyleCnt="0"/>
      <dgm:spPr/>
    </dgm:pt>
    <dgm:pt modelId="{DB0ECCCE-7B3A-44B0-8093-BE68F954FA2F}" type="pres">
      <dgm:prSet presAssocID="{41A3B262-92F9-4F9E-9CCC-DD44BDA6CBA4}" presName="parTxOnly" presStyleLbl="node1" presStyleIdx="4" presStyleCnt="5">
        <dgm:presLayoutVars>
          <dgm:chMax val="0"/>
          <dgm:chPref val="0"/>
          <dgm:bulletEnabled val="1"/>
        </dgm:presLayoutVars>
      </dgm:prSet>
      <dgm:spPr/>
      <dgm:t>
        <a:bodyPr/>
        <a:lstStyle/>
        <a:p>
          <a:endParaRPr lang="en-US"/>
        </a:p>
      </dgm:t>
    </dgm:pt>
  </dgm:ptLst>
  <dgm:cxnLst>
    <dgm:cxn modelId="{BDE2BEAC-406B-48D0-8528-E406DAF0DB3B}" type="presOf" srcId="{4A785617-6A2E-4BCD-ADDC-92C55DC1E548}" destId="{315278A0-4D0A-45F4-B285-EF30F574C229}" srcOrd="0" destOrd="0" presId="urn:microsoft.com/office/officeart/2005/8/layout/chevron1"/>
    <dgm:cxn modelId="{83BD8E6F-C081-49D9-85D0-AC38E62A62F3}" srcId="{4F663049-A536-4A1A-8F9D-443748BB108D}" destId="{E7A1339A-A8B4-4E46-84B2-D393B3F0B375}" srcOrd="3" destOrd="0" parTransId="{DDFF6C85-F647-4F84-8528-BB25FF7967A6}" sibTransId="{E07B881C-8F5C-4C13-8E87-5B880DBCE86F}"/>
    <dgm:cxn modelId="{2EBDCE26-86CA-4845-87E4-0CFB396306D3}" type="presOf" srcId="{035E6551-6C21-42A9-A2E3-78DAC2B4DAA2}" destId="{2D8C591B-5A97-4DA3-9B5C-417684221E13}" srcOrd="0" destOrd="0" presId="urn:microsoft.com/office/officeart/2005/8/layout/chevron1"/>
    <dgm:cxn modelId="{4CCBF534-86D9-4EB6-AA9B-B8E82B585E5B}" srcId="{4F663049-A536-4A1A-8F9D-443748BB108D}" destId="{41A3B262-92F9-4F9E-9CCC-DD44BDA6CBA4}" srcOrd="4" destOrd="0" parTransId="{4F3B400F-DF41-4607-AE8A-C1FEC7386ECE}" sibTransId="{E5DF32B2-DCD8-4EF7-9287-4774053C7271}"/>
    <dgm:cxn modelId="{E8826C75-7C03-45A1-BB5D-E4EB66DF42D3}" srcId="{4F663049-A536-4A1A-8F9D-443748BB108D}" destId="{AB9436FB-F295-4FE2-AF62-57714262E013}" srcOrd="0" destOrd="0" parTransId="{70FF5043-F071-49ED-A4E0-678E6E3031B2}" sibTransId="{846FA0F1-24F0-48BF-B35C-501E6DF055D6}"/>
    <dgm:cxn modelId="{30991F4E-3FF4-4F04-AA4D-4D8F673BD9D4}" type="presOf" srcId="{AB9436FB-F295-4FE2-AF62-57714262E013}" destId="{B03FC186-44E9-43E2-A78D-CD74F6CC0FC8}" srcOrd="0" destOrd="0" presId="urn:microsoft.com/office/officeart/2005/8/layout/chevron1"/>
    <dgm:cxn modelId="{A6F8DE57-FD9B-46F4-A799-F2ECD9645553}" type="presOf" srcId="{E7A1339A-A8B4-4E46-84B2-D393B3F0B375}" destId="{A981A21C-E172-4A52-8F2F-7BA8B7FDAB6F}" srcOrd="0" destOrd="0" presId="urn:microsoft.com/office/officeart/2005/8/layout/chevron1"/>
    <dgm:cxn modelId="{AF89291A-3A5C-407A-9E2B-E4AB3F4AFA4C}" type="presOf" srcId="{4F663049-A536-4A1A-8F9D-443748BB108D}" destId="{50C64E9C-BB3C-4CAD-A01D-2E0B9AA3A039}" srcOrd="0" destOrd="0" presId="urn:microsoft.com/office/officeart/2005/8/layout/chevron1"/>
    <dgm:cxn modelId="{B2467B8B-1145-4873-814E-1B1ABDACF7D4}" srcId="{4F663049-A536-4A1A-8F9D-443748BB108D}" destId="{4A785617-6A2E-4BCD-ADDC-92C55DC1E548}" srcOrd="2" destOrd="0" parTransId="{5650138A-46A2-44AF-B408-B8272392177F}" sibTransId="{270EF283-7C61-48DD-A102-95FB846A57A0}"/>
    <dgm:cxn modelId="{9FF74980-AE58-447D-95FC-5736FA55BDB9}" type="presOf" srcId="{41A3B262-92F9-4F9E-9CCC-DD44BDA6CBA4}" destId="{DB0ECCCE-7B3A-44B0-8093-BE68F954FA2F}" srcOrd="0" destOrd="0" presId="urn:microsoft.com/office/officeart/2005/8/layout/chevron1"/>
    <dgm:cxn modelId="{078D955A-F84F-48B4-86CA-1BEDA3D3561B}" srcId="{4F663049-A536-4A1A-8F9D-443748BB108D}" destId="{035E6551-6C21-42A9-A2E3-78DAC2B4DAA2}" srcOrd="1" destOrd="0" parTransId="{CE797110-F139-4412-9E5C-E787BF2DED9D}" sibTransId="{4ED38F4D-7CF0-47DB-BB67-5F522FDF3CB4}"/>
    <dgm:cxn modelId="{1D32FF30-DE8E-4798-B25E-6545E47CB574}" type="presParOf" srcId="{50C64E9C-BB3C-4CAD-A01D-2E0B9AA3A039}" destId="{B03FC186-44E9-43E2-A78D-CD74F6CC0FC8}" srcOrd="0" destOrd="0" presId="urn:microsoft.com/office/officeart/2005/8/layout/chevron1"/>
    <dgm:cxn modelId="{245452F6-1E3A-40B0-B46D-64364695F2FF}" type="presParOf" srcId="{50C64E9C-BB3C-4CAD-A01D-2E0B9AA3A039}" destId="{301EB999-D103-4716-B2B2-6D71F5A397ED}" srcOrd="1" destOrd="0" presId="urn:microsoft.com/office/officeart/2005/8/layout/chevron1"/>
    <dgm:cxn modelId="{85629604-5F96-4DC3-928F-E9EF2C279D0D}" type="presParOf" srcId="{50C64E9C-BB3C-4CAD-A01D-2E0B9AA3A039}" destId="{2D8C591B-5A97-4DA3-9B5C-417684221E13}" srcOrd="2" destOrd="0" presId="urn:microsoft.com/office/officeart/2005/8/layout/chevron1"/>
    <dgm:cxn modelId="{B18D63AE-2A99-44C1-B5BF-C4819554920F}" type="presParOf" srcId="{50C64E9C-BB3C-4CAD-A01D-2E0B9AA3A039}" destId="{05832AC4-09FB-4F01-83F8-C51509078A7F}" srcOrd="3" destOrd="0" presId="urn:microsoft.com/office/officeart/2005/8/layout/chevron1"/>
    <dgm:cxn modelId="{EC439F8A-CBF7-4AD6-A460-67CBA16D04E9}" type="presParOf" srcId="{50C64E9C-BB3C-4CAD-A01D-2E0B9AA3A039}" destId="{315278A0-4D0A-45F4-B285-EF30F574C229}" srcOrd="4" destOrd="0" presId="urn:microsoft.com/office/officeart/2005/8/layout/chevron1"/>
    <dgm:cxn modelId="{63C6116E-F114-4679-985C-C5A4E2EB77FA}" type="presParOf" srcId="{50C64E9C-BB3C-4CAD-A01D-2E0B9AA3A039}" destId="{441FC93C-87AF-4817-AB4E-BAA249612F5F}" srcOrd="5" destOrd="0" presId="urn:microsoft.com/office/officeart/2005/8/layout/chevron1"/>
    <dgm:cxn modelId="{6D6DFC46-C2CB-4F3D-A713-31EE25F54F13}" type="presParOf" srcId="{50C64E9C-BB3C-4CAD-A01D-2E0B9AA3A039}" destId="{A981A21C-E172-4A52-8F2F-7BA8B7FDAB6F}" srcOrd="6" destOrd="0" presId="urn:microsoft.com/office/officeart/2005/8/layout/chevron1"/>
    <dgm:cxn modelId="{C3BE4274-C589-4070-8C88-3F790FE258AB}" type="presParOf" srcId="{50C64E9C-BB3C-4CAD-A01D-2E0B9AA3A039}" destId="{61F5CD61-8041-4349-8515-69DFC7CA9486}" srcOrd="7" destOrd="0" presId="urn:microsoft.com/office/officeart/2005/8/layout/chevron1"/>
    <dgm:cxn modelId="{DCA8E8FE-41F2-4D40-A520-E226FD4323DA}" type="presParOf" srcId="{50C64E9C-BB3C-4CAD-A01D-2E0B9AA3A039}" destId="{DB0ECCCE-7B3A-44B0-8093-BE68F954FA2F}" srcOrd="8"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2512F-548B-4C70-AE6E-D1AF3E69BC7A}">
      <dsp:nvSpPr>
        <dsp:cNvPr id="0" name=""/>
        <dsp:cNvSpPr/>
      </dsp:nvSpPr>
      <dsp:spPr>
        <a:xfrm rot="16200000">
          <a:off x="-1009931"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RESPOND</a:t>
          </a:r>
        </a:p>
        <a:p>
          <a:pPr lvl="0" algn="l" defTabSz="1244600">
            <a:lnSpc>
              <a:spcPct val="90000"/>
            </a:lnSpc>
            <a:spcBef>
              <a:spcPct val="0"/>
            </a:spcBef>
            <a:spcAft>
              <a:spcPct val="35000"/>
            </a:spcAft>
          </a:pPr>
          <a:r>
            <a:rPr lang="en-US" sz="2000" kern="1200" dirty="0" smtClean="0"/>
            <a:t>to the concern. Reassure the person who told you.</a:t>
          </a:r>
          <a:endParaRPr lang="en-US" sz="2000" kern="1200" dirty="0"/>
        </a:p>
      </dsp:txBody>
      <dsp:txXfrm rot="5400000">
        <a:off x="5793" y="812799"/>
        <a:ext cx="2032552" cy="2438400"/>
      </dsp:txXfrm>
    </dsp:sp>
    <dsp:sp modelId="{478CE5B6-84D7-45EC-AE7F-6405E774FADE}">
      <dsp:nvSpPr>
        <dsp:cNvPr id="0" name=""/>
        <dsp:cNvSpPr/>
      </dsp:nvSpPr>
      <dsp:spPr>
        <a:xfrm rot="16200000">
          <a:off x="1175062"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RECORD</a:t>
          </a:r>
        </a:p>
        <a:p>
          <a:pPr lvl="0" algn="l" defTabSz="1244600">
            <a:lnSpc>
              <a:spcPct val="90000"/>
            </a:lnSpc>
            <a:spcBef>
              <a:spcPct val="0"/>
            </a:spcBef>
            <a:spcAft>
              <a:spcPct val="35000"/>
            </a:spcAft>
          </a:pPr>
          <a:r>
            <a:rPr lang="en-US" sz="2000" kern="1200" dirty="0" smtClean="0"/>
            <a:t>all facts and leave out opinion. Keep your notes secure.</a:t>
          </a:r>
          <a:endParaRPr lang="en-US" sz="2000" kern="1200" dirty="0"/>
        </a:p>
      </dsp:txBody>
      <dsp:txXfrm rot="5400000">
        <a:off x="2190786" y="812799"/>
        <a:ext cx="2032552" cy="2438400"/>
      </dsp:txXfrm>
    </dsp:sp>
    <dsp:sp modelId="{6457E215-8708-424A-99E2-87325E6BCEEB}">
      <dsp:nvSpPr>
        <dsp:cNvPr id="0" name=""/>
        <dsp:cNvSpPr/>
      </dsp:nvSpPr>
      <dsp:spPr>
        <a:xfrm rot="16200000">
          <a:off x="3360056"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REFER</a:t>
          </a:r>
        </a:p>
        <a:p>
          <a:pPr lvl="0" algn="l" defTabSz="1244600">
            <a:lnSpc>
              <a:spcPct val="90000"/>
            </a:lnSpc>
            <a:spcBef>
              <a:spcPct val="0"/>
            </a:spcBef>
            <a:spcAft>
              <a:spcPct val="35000"/>
            </a:spcAft>
          </a:pPr>
          <a:r>
            <a:rPr lang="en-US" sz="2000" kern="1200" dirty="0" smtClean="0"/>
            <a:t>to ecclesial policy, insurance policy, contact points and  guidelines.</a:t>
          </a:r>
          <a:endParaRPr lang="en-US" sz="2000" kern="1200" dirty="0"/>
        </a:p>
        <a:p>
          <a:pPr marL="171450" lvl="1" indent="-171450" algn="l" defTabSz="711200">
            <a:lnSpc>
              <a:spcPct val="90000"/>
            </a:lnSpc>
            <a:spcBef>
              <a:spcPct val="0"/>
            </a:spcBef>
            <a:spcAft>
              <a:spcPct val="15000"/>
            </a:spcAft>
            <a:buChar char="••"/>
          </a:pPr>
          <a:endParaRPr lang="en-US" sz="1600" kern="1200" dirty="0"/>
        </a:p>
      </dsp:txBody>
      <dsp:txXfrm rot="5400000">
        <a:off x="4375780" y="812799"/>
        <a:ext cx="2032552" cy="2438400"/>
      </dsp:txXfrm>
    </dsp:sp>
    <dsp:sp modelId="{2A3A1A42-F970-432D-A717-1E76B2EFB202}">
      <dsp:nvSpPr>
        <dsp:cNvPr id="0" name=""/>
        <dsp:cNvSpPr/>
      </dsp:nvSpPr>
      <dsp:spPr>
        <a:xfrm rot="16200000">
          <a:off x="5545050"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REPORT</a:t>
          </a:r>
          <a:r>
            <a:rPr lang="en-US" sz="2000" kern="1200" dirty="0" smtClean="0"/>
            <a:t> </a:t>
          </a:r>
        </a:p>
        <a:p>
          <a:pPr lvl="0" algn="l" defTabSz="1244600">
            <a:lnSpc>
              <a:spcPct val="90000"/>
            </a:lnSpc>
            <a:spcBef>
              <a:spcPct val="0"/>
            </a:spcBef>
            <a:spcAft>
              <a:spcPct val="35000"/>
            </a:spcAft>
          </a:pPr>
          <a:r>
            <a:rPr lang="en-US" sz="2000" kern="1200" dirty="0" smtClean="0"/>
            <a:t>to the AB or delegate, police, CPS, lawyer, clinician</a:t>
          </a:r>
          <a:endParaRPr lang="en-US" sz="2000" kern="1200" dirty="0"/>
        </a:p>
      </dsp:txBody>
      <dsp:txXfrm rot="5400000">
        <a:off x="6560774" y="812799"/>
        <a:ext cx="2032552" cy="2438400"/>
      </dsp:txXfrm>
    </dsp:sp>
    <dsp:sp modelId="{5D1BFB63-B982-4882-BB22-4881894613F8}">
      <dsp:nvSpPr>
        <dsp:cNvPr id="0" name=""/>
        <dsp:cNvSpPr/>
      </dsp:nvSpPr>
      <dsp:spPr>
        <a:xfrm rot="16200000">
          <a:off x="7730044"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REPEAT</a:t>
          </a:r>
        </a:p>
        <a:p>
          <a:pPr lvl="0" algn="l" defTabSz="1244600">
            <a:lnSpc>
              <a:spcPct val="90000"/>
            </a:lnSpc>
            <a:spcBef>
              <a:spcPct val="0"/>
            </a:spcBef>
            <a:spcAft>
              <a:spcPct val="35000"/>
            </a:spcAft>
          </a:pPr>
          <a:r>
            <a:rPr lang="en-US" sz="2000" kern="1200" dirty="0" smtClean="0"/>
            <a:t>as often as required</a:t>
          </a:r>
          <a:endParaRPr lang="en-US" sz="2000" kern="1200" dirty="0"/>
        </a:p>
      </dsp:txBody>
      <dsp:txXfrm rot="5400000">
        <a:off x="8745768" y="812799"/>
        <a:ext cx="2032552" cy="24384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2512F-548B-4C70-AE6E-D1AF3E69BC7A}">
      <dsp:nvSpPr>
        <dsp:cNvPr id="0" name=""/>
        <dsp:cNvSpPr/>
      </dsp:nvSpPr>
      <dsp:spPr>
        <a:xfrm rot="16200000">
          <a:off x="-972457" y="972457"/>
          <a:ext cx="4064000" cy="2119086"/>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RESPOND</a:t>
          </a:r>
        </a:p>
        <a:p>
          <a:pPr lvl="0" algn="l" defTabSz="1422400">
            <a:lnSpc>
              <a:spcPct val="90000"/>
            </a:lnSpc>
            <a:spcBef>
              <a:spcPct val="0"/>
            </a:spcBef>
            <a:spcAft>
              <a:spcPct val="35000"/>
            </a:spcAft>
          </a:pPr>
          <a:r>
            <a:rPr lang="en-US" sz="2200" kern="1200" dirty="0" smtClean="0"/>
            <a:t>to the concern. Thank the person who alerted you.</a:t>
          </a:r>
          <a:endParaRPr lang="en-US" sz="2200" kern="1200" dirty="0"/>
        </a:p>
      </dsp:txBody>
      <dsp:txXfrm rot="5400000">
        <a:off x="0" y="812800"/>
        <a:ext cx="2119086" cy="2438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5200"/>
          <a:ext cx="4064000" cy="2133599"/>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RECORD</a:t>
          </a:r>
        </a:p>
        <a:p>
          <a:pPr lvl="0" algn="l" defTabSz="1422400">
            <a:lnSpc>
              <a:spcPct val="90000"/>
            </a:lnSpc>
            <a:spcBef>
              <a:spcPct val="0"/>
            </a:spcBef>
            <a:spcAft>
              <a:spcPct val="35000"/>
            </a:spcAft>
          </a:pPr>
          <a:r>
            <a:rPr lang="en-US" sz="2200" kern="1200" dirty="0" smtClean="0"/>
            <a:t>all facts and leave out opinion. Keep your notes secure.</a:t>
          </a:r>
          <a:endParaRPr lang="en-US" sz="2200" kern="1200" dirty="0"/>
        </a:p>
      </dsp:txBody>
      <dsp:txXfrm rot="5400000">
        <a:off x="0" y="812800"/>
        <a:ext cx="2133599" cy="24384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6242"/>
          <a:ext cx="4064000" cy="2131515"/>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REFER</a:t>
          </a:r>
        </a:p>
        <a:p>
          <a:pPr lvl="0" algn="l" defTabSz="1422400">
            <a:lnSpc>
              <a:spcPct val="90000"/>
            </a:lnSpc>
            <a:spcBef>
              <a:spcPct val="0"/>
            </a:spcBef>
            <a:spcAft>
              <a:spcPct val="35000"/>
            </a:spcAft>
          </a:pPr>
          <a:r>
            <a:rPr lang="en-US" sz="2200" kern="1200" dirty="0" smtClean="0"/>
            <a:t>to ecclesial policy, insurance policy, contact points and  guidelines.</a:t>
          </a:r>
          <a:endParaRPr lang="en-US" sz="2200" kern="1200" dirty="0"/>
        </a:p>
      </dsp:txBody>
      <dsp:txXfrm rot="5400000">
        <a:off x="1042" y="812800"/>
        <a:ext cx="2131515" cy="24384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5200"/>
          <a:ext cx="4064000" cy="2133599"/>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REPORT</a:t>
          </a:r>
        </a:p>
        <a:p>
          <a:pPr lvl="0" algn="l" defTabSz="1422400">
            <a:lnSpc>
              <a:spcPct val="90000"/>
            </a:lnSpc>
            <a:spcBef>
              <a:spcPct val="0"/>
            </a:spcBef>
            <a:spcAft>
              <a:spcPct val="35000"/>
            </a:spcAft>
          </a:pPr>
          <a:r>
            <a:rPr lang="en-US" sz="2200" kern="1200" dirty="0" smtClean="0"/>
            <a:t>to the AB or delegate, police, CPS, lawyer, clinician</a:t>
          </a:r>
          <a:endParaRPr lang="en-US" sz="2200" kern="1200" dirty="0"/>
        </a:p>
      </dsp:txBody>
      <dsp:txXfrm rot="5400000">
        <a:off x="0" y="812800"/>
        <a:ext cx="2133599" cy="24384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5200"/>
          <a:ext cx="4064000" cy="2133599"/>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REPEAT</a:t>
          </a:r>
        </a:p>
        <a:p>
          <a:pPr lvl="0" algn="l" defTabSz="1422400">
            <a:lnSpc>
              <a:spcPct val="90000"/>
            </a:lnSpc>
            <a:spcBef>
              <a:spcPct val="0"/>
            </a:spcBef>
            <a:spcAft>
              <a:spcPct val="35000"/>
            </a:spcAft>
          </a:pPr>
          <a:r>
            <a:rPr lang="en-US" sz="2200" kern="1200" dirty="0" smtClean="0"/>
            <a:t>as often as required</a:t>
          </a:r>
          <a:endParaRPr lang="en-US" sz="2200" kern="1200" dirty="0"/>
        </a:p>
      </dsp:txBody>
      <dsp:txXfrm rot="5400000">
        <a:off x="0" y="812800"/>
        <a:ext cx="2133599" cy="243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FC186-44E9-43E2-A78D-CD74F6CC0FC8}">
      <dsp:nvSpPr>
        <dsp:cNvPr id="0" name=""/>
        <dsp:cNvSpPr/>
      </dsp:nvSpPr>
      <dsp:spPr>
        <a:xfrm>
          <a:off x="2632"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you and the victim/s</a:t>
          </a:r>
          <a:endParaRPr lang="en-US" sz="2000" kern="1200" dirty="0"/>
        </a:p>
      </dsp:txBody>
      <dsp:txXfrm>
        <a:off x="471277" y="140956"/>
        <a:ext cx="1405937" cy="937290"/>
      </dsp:txXfrm>
    </dsp:sp>
    <dsp:sp modelId="{2D8C591B-5A97-4DA3-9B5C-417684221E13}">
      <dsp:nvSpPr>
        <dsp:cNvPr id="0" name=""/>
        <dsp:cNvSpPr/>
      </dsp:nvSpPr>
      <dsp:spPr>
        <a:xfrm>
          <a:off x="2111537"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you and the victim/s</a:t>
          </a:r>
          <a:endParaRPr lang="en-US" sz="2000" kern="1200" dirty="0"/>
        </a:p>
      </dsp:txBody>
      <dsp:txXfrm>
        <a:off x="2580182" y="140956"/>
        <a:ext cx="1405937" cy="937290"/>
      </dsp:txXfrm>
    </dsp:sp>
    <dsp:sp modelId="{315278A0-4D0A-45F4-B285-EF30F574C229}">
      <dsp:nvSpPr>
        <dsp:cNvPr id="0" name=""/>
        <dsp:cNvSpPr/>
      </dsp:nvSpPr>
      <dsp:spPr>
        <a:xfrm>
          <a:off x="4220442"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you and the victim/s</a:t>
          </a:r>
          <a:endParaRPr lang="en-US" sz="2000" kern="1200" dirty="0"/>
        </a:p>
      </dsp:txBody>
      <dsp:txXfrm>
        <a:off x="4689087" y="140956"/>
        <a:ext cx="1405937" cy="937290"/>
      </dsp:txXfrm>
    </dsp:sp>
    <dsp:sp modelId="{A981A21C-E172-4A52-8F2F-7BA8B7FDAB6F}">
      <dsp:nvSpPr>
        <dsp:cNvPr id="0" name=""/>
        <dsp:cNvSpPr/>
      </dsp:nvSpPr>
      <dsp:spPr>
        <a:xfrm>
          <a:off x="6329346"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you and the victim/s</a:t>
          </a:r>
          <a:endParaRPr lang="en-US" sz="2000" kern="1200" dirty="0"/>
        </a:p>
      </dsp:txBody>
      <dsp:txXfrm>
        <a:off x="6797991" y="140956"/>
        <a:ext cx="1405937" cy="937290"/>
      </dsp:txXfrm>
    </dsp:sp>
    <dsp:sp modelId="{DB0ECCCE-7B3A-44B0-8093-BE68F954FA2F}">
      <dsp:nvSpPr>
        <dsp:cNvPr id="0" name=""/>
        <dsp:cNvSpPr/>
      </dsp:nvSpPr>
      <dsp:spPr>
        <a:xfrm>
          <a:off x="8438251"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you and the victim/s</a:t>
          </a:r>
          <a:endParaRPr lang="en-US" sz="2000" kern="1200" dirty="0"/>
        </a:p>
      </dsp:txBody>
      <dsp:txXfrm>
        <a:off x="8906896" y="140956"/>
        <a:ext cx="1405937" cy="937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2512F-548B-4C70-AE6E-D1AF3E69BC7A}">
      <dsp:nvSpPr>
        <dsp:cNvPr id="0" name=""/>
        <dsp:cNvSpPr/>
      </dsp:nvSpPr>
      <dsp:spPr>
        <a:xfrm rot="16200000">
          <a:off x="-972457" y="972457"/>
          <a:ext cx="4064000" cy="2119086"/>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RESPOND</a:t>
          </a:r>
        </a:p>
        <a:p>
          <a:pPr lvl="0" algn="l" defTabSz="1422400">
            <a:lnSpc>
              <a:spcPct val="90000"/>
            </a:lnSpc>
            <a:spcBef>
              <a:spcPct val="0"/>
            </a:spcBef>
            <a:spcAft>
              <a:spcPct val="35000"/>
            </a:spcAft>
          </a:pPr>
          <a:r>
            <a:rPr lang="en-US" sz="2200" kern="1200" dirty="0" smtClean="0"/>
            <a:t>to the concern. Reassure the person who told you.</a:t>
          </a:r>
          <a:endParaRPr lang="en-US" sz="2200" kern="1200" dirty="0"/>
        </a:p>
      </dsp:txBody>
      <dsp:txXfrm rot="5400000">
        <a:off x="0" y="812800"/>
        <a:ext cx="2119086" cy="2438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5200"/>
          <a:ext cx="4064000" cy="2133599"/>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RECORD</a:t>
          </a:r>
        </a:p>
        <a:p>
          <a:pPr lvl="0" algn="l" defTabSz="1422400">
            <a:lnSpc>
              <a:spcPct val="90000"/>
            </a:lnSpc>
            <a:spcBef>
              <a:spcPct val="0"/>
            </a:spcBef>
            <a:spcAft>
              <a:spcPct val="35000"/>
            </a:spcAft>
          </a:pPr>
          <a:r>
            <a:rPr lang="en-US" sz="2200" kern="1200" dirty="0" smtClean="0"/>
            <a:t>all facts and leave out opinion. Keep your notes secure.</a:t>
          </a:r>
          <a:endParaRPr lang="en-US" sz="2200" kern="1200" dirty="0"/>
        </a:p>
      </dsp:txBody>
      <dsp:txXfrm rot="5400000">
        <a:off x="0" y="812800"/>
        <a:ext cx="2133599" cy="2438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6242"/>
          <a:ext cx="4064000" cy="2131515"/>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REFER</a:t>
          </a:r>
        </a:p>
        <a:p>
          <a:pPr lvl="0" algn="l" defTabSz="1422400">
            <a:lnSpc>
              <a:spcPct val="90000"/>
            </a:lnSpc>
            <a:spcBef>
              <a:spcPct val="0"/>
            </a:spcBef>
            <a:spcAft>
              <a:spcPct val="35000"/>
            </a:spcAft>
          </a:pPr>
          <a:r>
            <a:rPr lang="en-US" sz="2200" kern="1200" dirty="0" smtClean="0"/>
            <a:t>to ecclesial policy, insurance policy, contact points and  guidelines.</a:t>
          </a:r>
          <a:endParaRPr lang="en-US" sz="2200" kern="1200" dirty="0"/>
        </a:p>
      </dsp:txBody>
      <dsp:txXfrm rot="5400000">
        <a:off x="1042" y="812800"/>
        <a:ext cx="2131515" cy="2438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5200"/>
          <a:ext cx="4064000" cy="2133599"/>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REPORT</a:t>
          </a:r>
        </a:p>
        <a:p>
          <a:pPr lvl="0" algn="l" defTabSz="1422400">
            <a:lnSpc>
              <a:spcPct val="90000"/>
            </a:lnSpc>
            <a:spcBef>
              <a:spcPct val="0"/>
            </a:spcBef>
            <a:spcAft>
              <a:spcPct val="35000"/>
            </a:spcAft>
          </a:pPr>
          <a:r>
            <a:rPr lang="en-US" sz="2200" kern="1200" dirty="0" smtClean="0"/>
            <a:t>to the AB or delegate, police, CPS, lawyer, clinician</a:t>
          </a:r>
          <a:endParaRPr lang="en-US" sz="2200" kern="1200" dirty="0"/>
        </a:p>
      </dsp:txBody>
      <dsp:txXfrm rot="5400000">
        <a:off x="0" y="812800"/>
        <a:ext cx="2133599" cy="24384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E5B6-84D7-45EC-AE7F-6405E774FADE}">
      <dsp:nvSpPr>
        <dsp:cNvPr id="0" name=""/>
        <dsp:cNvSpPr/>
      </dsp:nvSpPr>
      <dsp:spPr>
        <a:xfrm rot="16200000">
          <a:off x="-965200" y="965200"/>
          <a:ext cx="4064000" cy="2133599"/>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t" anchorCtr="0">
          <a:noAutofit/>
        </a:bodyPr>
        <a:lstStyle/>
        <a:p>
          <a:pPr lvl="0" algn="l" defTabSz="1422400">
            <a:lnSpc>
              <a:spcPct val="90000"/>
            </a:lnSpc>
            <a:spcBef>
              <a:spcPct val="0"/>
            </a:spcBef>
            <a:spcAft>
              <a:spcPct val="35000"/>
            </a:spcAft>
          </a:pPr>
          <a:r>
            <a:rPr lang="en-US" sz="3200" kern="1200" dirty="0" smtClean="0"/>
            <a:t>REPEAT</a:t>
          </a:r>
        </a:p>
        <a:p>
          <a:pPr lvl="0" algn="l" defTabSz="1422400">
            <a:lnSpc>
              <a:spcPct val="90000"/>
            </a:lnSpc>
            <a:spcBef>
              <a:spcPct val="0"/>
            </a:spcBef>
            <a:spcAft>
              <a:spcPct val="35000"/>
            </a:spcAft>
          </a:pPr>
          <a:r>
            <a:rPr lang="en-US" sz="2200" kern="1200" dirty="0" smtClean="0"/>
            <a:t>as often as required</a:t>
          </a:r>
          <a:endParaRPr lang="en-US" sz="2200" kern="1200" dirty="0"/>
        </a:p>
      </dsp:txBody>
      <dsp:txXfrm rot="5400000">
        <a:off x="0" y="812800"/>
        <a:ext cx="2133599" cy="2438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2512F-548B-4C70-AE6E-D1AF3E69BC7A}">
      <dsp:nvSpPr>
        <dsp:cNvPr id="0" name=""/>
        <dsp:cNvSpPr/>
      </dsp:nvSpPr>
      <dsp:spPr>
        <a:xfrm rot="16200000">
          <a:off x="-1009931"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RESPOND</a:t>
          </a:r>
        </a:p>
        <a:p>
          <a:pPr lvl="0" algn="l" defTabSz="1244600">
            <a:lnSpc>
              <a:spcPct val="90000"/>
            </a:lnSpc>
            <a:spcBef>
              <a:spcPct val="0"/>
            </a:spcBef>
            <a:spcAft>
              <a:spcPct val="35000"/>
            </a:spcAft>
          </a:pPr>
          <a:r>
            <a:rPr lang="en-US" sz="2000" kern="1200" dirty="0" smtClean="0"/>
            <a:t>to the concern. Reassure the person who told you. Meet and act quickly</a:t>
          </a:r>
          <a:endParaRPr lang="en-US" sz="2000" kern="1200" dirty="0"/>
        </a:p>
      </dsp:txBody>
      <dsp:txXfrm rot="5400000">
        <a:off x="5793" y="812799"/>
        <a:ext cx="2032552" cy="2438400"/>
      </dsp:txXfrm>
    </dsp:sp>
    <dsp:sp modelId="{478CE5B6-84D7-45EC-AE7F-6405E774FADE}">
      <dsp:nvSpPr>
        <dsp:cNvPr id="0" name=""/>
        <dsp:cNvSpPr/>
      </dsp:nvSpPr>
      <dsp:spPr>
        <a:xfrm rot="16200000">
          <a:off x="1175062"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RECORD</a:t>
          </a:r>
        </a:p>
        <a:p>
          <a:pPr lvl="0" algn="l" defTabSz="1244600">
            <a:lnSpc>
              <a:spcPct val="90000"/>
            </a:lnSpc>
            <a:spcBef>
              <a:spcPct val="0"/>
            </a:spcBef>
            <a:spcAft>
              <a:spcPct val="35000"/>
            </a:spcAft>
          </a:pPr>
          <a:r>
            <a:rPr lang="en-US" sz="2000" kern="1200" dirty="0" smtClean="0"/>
            <a:t>all facts and leave out opinion. Keep your notes secure.</a:t>
          </a:r>
          <a:endParaRPr lang="en-US" sz="2000" kern="1200" dirty="0"/>
        </a:p>
      </dsp:txBody>
      <dsp:txXfrm rot="5400000">
        <a:off x="2190786" y="812799"/>
        <a:ext cx="2032552" cy="2438400"/>
      </dsp:txXfrm>
    </dsp:sp>
    <dsp:sp modelId="{6457E215-8708-424A-99E2-87325E6BCEEB}">
      <dsp:nvSpPr>
        <dsp:cNvPr id="0" name=""/>
        <dsp:cNvSpPr/>
      </dsp:nvSpPr>
      <dsp:spPr>
        <a:xfrm rot="16200000">
          <a:off x="3360056"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REFER</a:t>
          </a:r>
        </a:p>
        <a:p>
          <a:pPr lvl="0" algn="l" defTabSz="1244600">
            <a:lnSpc>
              <a:spcPct val="90000"/>
            </a:lnSpc>
            <a:spcBef>
              <a:spcPct val="0"/>
            </a:spcBef>
            <a:spcAft>
              <a:spcPct val="35000"/>
            </a:spcAft>
          </a:pPr>
          <a:r>
            <a:rPr lang="en-US" sz="2000" kern="1200" dirty="0" smtClean="0"/>
            <a:t>to ecclesial policy, insurance policy, contact points and  guidelines.</a:t>
          </a:r>
          <a:endParaRPr lang="en-US" sz="2000" kern="1200" dirty="0"/>
        </a:p>
        <a:p>
          <a:pPr marL="171450" lvl="1" indent="-171450" algn="l" defTabSz="711200">
            <a:lnSpc>
              <a:spcPct val="90000"/>
            </a:lnSpc>
            <a:spcBef>
              <a:spcPct val="0"/>
            </a:spcBef>
            <a:spcAft>
              <a:spcPct val="15000"/>
            </a:spcAft>
            <a:buChar char="••"/>
          </a:pPr>
          <a:endParaRPr lang="en-US" sz="1600" kern="1200" dirty="0"/>
        </a:p>
      </dsp:txBody>
      <dsp:txXfrm rot="5400000">
        <a:off x="4375780" y="812799"/>
        <a:ext cx="2032552" cy="2438400"/>
      </dsp:txXfrm>
    </dsp:sp>
    <dsp:sp modelId="{2A3A1A42-F970-432D-A717-1E76B2EFB202}">
      <dsp:nvSpPr>
        <dsp:cNvPr id="0" name=""/>
        <dsp:cNvSpPr/>
      </dsp:nvSpPr>
      <dsp:spPr>
        <a:xfrm rot="16200000">
          <a:off x="5545050"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REPORT</a:t>
          </a:r>
          <a:r>
            <a:rPr lang="en-US" sz="2000" kern="1200" dirty="0" smtClean="0"/>
            <a:t> </a:t>
          </a:r>
        </a:p>
        <a:p>
          <a:pPr lvl="0" algn="l" defTabSz="1244600">
            <a:lnSpc>
              <a:spcPct val="90000"/>
            </a:lnSpc>
            <a:spcBef>
              <a:spcPct val="0"/>
            </a:spcBef>
            <a:spcAft>
              <a:spcPct val="35000"/>
            </a:spcAft>
          </a:pPr>
          <a:r>
            <a:rPr lang="en-US" sz="2000" kern="1200" dirty="0" smtClean="0"/>
            <a:t>to CARL, police, CPS, lawyer, clinician</a:t>
          </a:r>
          <a:endParaRPr lang="en-US" sz="2000" kern="1200" dirty="0"/>
        </a:p>
      </dsp:txBody>
      <dsp:txXfrm rot="5400000">
        <a:off x="6560774" y="812799"/>
        <a:ext cx="2032552" cy="2438400"/>
      </dsp:txXfrm>
    </dsp:sp>
    <dsp:sp modelId="{5D1BFB63-B982-4882-BB22-4881894613F8}">
      <dsp:nvSpPr>
        <dsp:cNvPr id="0" name=""/>
        <dsp:cNvSpPr/>
      </dsp:nvSpPr>
      <dsp:spPr>
        <a:xfrm rot="16200000">
          <a:off x="7730044" y="1015723"/>
          <a:ext cx="4064000" cy="2032552"/>
        </a:xfrm>
        <a:prstGeom prst="flowChartManualOperati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kern="1200" dirty="0" smtClean="0"/>
            <a:t>REPEAT</a:t>
          </a:r>
        </a:p>
        <a:p>
          <a:pPr lvl="0" algn="l" defTabSz="1244600">
            <a:lnSpc>
              <a:spcPct val="90000"/>
            </a:lnSpc>
            <a:spcBef>
              <a:spcPct val="0"/>
            </a:spcBef>
            <a:spcAft>
              <a:spcPct val="35000"/>
            </a:spcAft>
          </a:pPr>
          <a:r>
            <a:rPr lang="en-US" sz="2000" kern="1200" dirty="0" smtClean="0"/>
            <a:t>For ongoing pastoral care</a:t>
          </a:r>
          <a:endParaRPr lang="en-US" sz="2000" kern="1200" dirty="0"/>
        </a:p>
      </dsp:txBody>
      <dsp:txXfrm rot="5400000">
        <a:off x="8745768" y="812799"/>
        <a:ext cx="2032552" cy="24384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FC186-44E9-43E2-A78D-CD74F6CC0FC8}">
      <dsp:nvSpPr>
        <dsp:cNvPr id="0" name=""/>
        <dsp:cNvSpPr/>
      </dsp:nvSpPr>
      <dsp:spPr>
        <a:xfrm>
          <a:off x="2632"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those involved</a:t>
          </a:r>
          <a:endParaRPr lang="en-US" sz="2000" kern="1200" dirty="0"/>
        </a:p>
      </dsp:txBody>
      <dsp:txXfrm>
        <a:off x="471277" y="140956"/>
        <a:ext cx="1405937" cy="937290"/>
      </dsp:txXfrm>
    </dsp:sp>
    <dsp:sp modelId="{2D8C591B-5A97-4DA3-9B5C-417684221E13}">
      <dsp:nvSpPr>
        <dsp:cNvPr id="0" name=""/>
        <dsp:cNvSpPr/>
      </dsp:nvSpPr>
      <dsp:spPr>
        <a:xfrm>
          <a:off x="2111537"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those involved</a:t>
          </a:r>
          <a:endParaRPr lang="en-US" sz="2000" kern="1200" dirty="0"/>
        </a:p>
      </dsp:txBody>
      <dsp:txXfrm>
        <a:off x="2580182" y="140956"/>
        <a:ext cx="1405937" cy="937290"/>
      </dsp:txXfrm>
    </dsp:sp>
    <dsp:sp modelId="{315278A0-4D0A-45F4-B285-EF30F574C229}">
      <dsp:nvSpPr>
        <dsp:cNvPr id="0" name=""/>
        <dsp:cNvSpPr/>
      </dsp:nvSpPr>
      <dsp:spPr>
        <a:xfrm>
          <a:off x="4220442"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those involved</a:t>
          </a:r>
          <a:endParaRPr lang="en-US" sz="2000" kern="1200" dirty="0"/>
        </a:p>
      </dsp:txBody>
      <dsp:txXfrm>
        <a:off x="4689087" y="140956"/>
        <a:ext cx="1405937" cy="937290"/>
      </dsp:txXfrm>
    </dsp:sp>
    <dsp:sp modelId="{A981A21C-E172-4A52-8F2F-7BA8B7FDAB6F}">
      <dsp:nvSpPr>
        <dsp:cNvPr id="0" name=""/>
        <dsp:cNvSpPr/>
      </dsp:nvSpPr>
      <dsp:spPr>
        <a:xfrm>
          <a:off x="6329346"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those involved</a:t>
          </a:r>
          <a:endParaRPr lang="en-US" sz="2000" kern="1200" dirty="0"/>
        </a:p>
      </dsp:txBody>
      <dsp:txXfrm>
        <a:off x="6797991" y="140956"/>
        <a:ext cx="1405937" cy="937290"/>
      </dsp:txXfrm>
    </dsp:sp>
    <dsp:sp modelId="{DB0ECCCE-7B3A-44B0-8093-BE68F954FA2F}">
      <dsp:nvSpPr>
        <dsp:cNvPr id="0" name=""/>
        <dsp:cNvSpPr/>
      </dsp:nvSpPr>
      <dsp:spPr>
        <a:xfrm>
          <a:off x="8438251" y="140956"/>
          <a:ext cx="2343227" cy="93729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SUPPORT for those involved</a:t>
          </a:r>
          <a:endParaRPr lang="en-US" sz="2000" kern="1200" dirty="0"/>
        </a:p>
      </dsp:txBody>
      <dsp:txXfrm>
        <a:off x="8906896" y="140956"/>
        <a:ext cx="1405937" cy="93729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C2DEEBF-E82C-41E4-97EE-8A683F2CDBEF}" type="datetimeFigureOut">
              <a:rPr lang="en-NZ" smtClean="0"/>
              <a:t>25/08/2018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112134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C2DEEBF-E82C-41E4-97EE-8A683F2CDBEF}" type="datetimeFigureOut">
              <a:rPr lang="en-NZ" smtClean="0"/>
              <a:t>25/08/2018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819054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C2DEEBF-E82C-41E4-97EE-8A683F2CDBEF}" type="datetimeFigureOut">
              <a:rPr lang="en-NZ" smtClean="0"/>
              <a:t>25/08/2018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264898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C2DEEBF-E82C-41E4-97EE-8A683F2CDBEF}" type="datetimeFigureOut">
              <a:rPr lang="en-NZ" smtClean="0"/>
              <a:t>25/08/2018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247191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2DEEBF-E82C-41E4-97EE-8A683F2CDBEF}" type="datetimeFigureOut">
              <a:rPr lang="en-NZ" smtClean="0"/>
              <a:t>25/08/2018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248903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C2DEEBF-E82C-41E4-97EE-8A683F2CDBEF}" type="datetimeFigureOut">
              <a:rPr lang="en-NZ" smtClean="0"/>
              <a:t>25/08/2018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339294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C2DEEBF-E82C-41E4-97EE-8A683F2CDBEF}" type="datetimeFigureOut">
              <a:rPr lang="en-NZ" smtClean="0"/>
              <a:t>25/08/2018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181674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C2DEEBF-E82C-41E4-97EE-8A683F2CDBEF}" type="datetimeFigureOut">
              <a:rPr lang="en-NZ" smtClean="0"/>
              <a:t>25/08/2018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96082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DEEBF-E82C-41E4-97EE-8A683F2CDBEF}" type="datetimeFigureOut">
              <a:rPr lang="en-NZ" smtClean="0"/>
              <a:t>25/08/2018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301002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2DEEBF-E82C-41E4-97EE-8A683F2CDBEF}" type="datetimeFigureOut">
              <a:rPr lang="en-NZ" smtClean="0"/>
              <a:t>25/08/2018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415849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2DEEBF-E82C-41E4-97EE-8A683F2CDBEF}" type="datetimeFigureOut">
              <a:rPr lang="en-NZ" smtClean="0"/>
              <a:t>25/08/2018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9AE7A30-4AE4-4A8D-971F-C187410CA380}" type="slidenum">
              <a:rPr lang="en-NZ" smtClean="0"/>
              <a:t>‹#›</a:t>
            </a:fld>
            <a:endParaRPr lang="en-NZ"/>
          </a:p>
        </p:txBody>
      </p:sp>
    </p:spTree>
    <p:extLst>
      <p:ext uri="{BB962C8B-B14F-4D97-AF65-F5344CB8AC3E}">
        <p14:creationId xmlns:p14="http://schemas.microsoft.com/office/powerpoint/2010/main" val="92470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DEEBF-E82C-41E4-97EE-8A683F2CDBEF}" type="datetimeFigureOut">
              <a:rPr lang="en-NZ" smtClean="0"/>
              <a:t>25/08/2018</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E7A30-4AE4-4A8D-971F-C187410CA380}" type="slidenum">
              <a:rPr lang="en-NZ" smtClean="0"/>
              <a:t>‹#›</a:t>
            </a:fld>
            <a:endParaRPr lang="en-NZ"/>
          </a:p>
        </p:txBody>
      </p:sp>
    </p:spTree>
    <p:extLst>
      <p:ext uri="{BB962C8B-B14F-4D97-AF65-F5344CB8AC3E}">
        <p14:creationId xmlns:p14="http://schemas.microsoft.com/office/powerpoint/2010/main" val="2524719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3498" y="2958880"/>
            <a:ext cx="11025005" cy="847604"/>
          </a:xfrm>
          <a:prstGeom prst="rect">
            <a:avLst/>
          </a:prstGeom>
        </p:spPr>
        <p:txBody>
          <a:bodyPr wrap="none">
            <a:spAutoFit/>
          </a:bodyPr>
          <a:lstStyle/>
          <a:p>
            <a:pPr algn="ctr">
              <a:lnSpc>
                <a:spcPct val="107000"/>
              </a:lnSpc>
              <a:spcAft>
                <a:spcPts val="800"/>
              </a:spcAft>
            </a:pPr>
            <a:r>
              <a:rPr lang="en-AU" sz="4800" b="1" dirty="0">
                <a:solidFill>
                  <a:srgbClr val="5F6B7C"/>
                </a:solidFill>
                <a:latin typeface="Calibri" panose="020F0502020204030204" pitchFamily="34" charset="0"/>
                <a:ea typeface="Calibri" panose="020F0502020204030204" pitchFamily="34" charset="0"/>
                <a:cs typeface="Times New Roman" panose="02020603050405020304" pitchFamily="18" charset="0"/>
              </a:rPr>
              <a:t>Child and </a:t>
            </a:r>
            <a:r>
              <a:rPr lang="en-AU" sz="4800" b="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youth </a:t>
            </a:r>
            <a:r>
              <a:rPr lang="en-AU" sz="4800" b="1" dirty="0">
                <a:solidFill>
                  <a:srgbClr val="5F6B7C"/>
                </a:solidFill>
                <a:latin typeface="Calibri" panose="020F0502020204030204" pitchFamily="34" charset="0"/>
                <a:ea typeface="Calibri" panose="020F0502020204030204" pitchFamily="34" charset="0"/>
                <a:cs typeface="Times New Roman" panose="02020603050405020304" pitchFamily="18" charset="0"/>
              </a:rPr>
              <a:t>p</a:t>
            </a:r>
            <a:r>
              <a:rPr lang="en-AU" sz="4800" b="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rotection </a:t>
            </a:r>
            <a:r>
              <a:rPr lang="en-AU" sz="4800" b="1" dirty="0">
                <a:solidFill>
                  <a:srgbClr val="5F6B7C"/>
                </a:solidFill>
                <a:latin typeface="Calibri" panose="020F0502020204030204" pitchFamily="34" charset="0"/>
                <a:ea typeface="Calibri" panose="020F0502020204030204" pitchFamily="34" charset="0"/>
                <a:cs typeface="Times New Roman" panose="02020603050405020304" pitchFamily="18" charset="0"/>
              </a:rPr>
              <a:t>in our </a:t>
            </a:r>
            <a:r>
              <a:rPr lang="en-AU" sz="4800" b="1" dirty="0" err="1">
                <a:solidFill>
                  <a:srgbClr val="5F6B7C"/>
                </a:solidFill>
                <a:latin typeface="Calibri" panose="020F0502020204030204" pitchFamily="34" charset="0"/>
                <a:ea typeface="Calibri" panose="020F0502020204030204" pitchFamily="34" charset="0"/>
                <a:cs typeface="Times New Roman" panose="02020603050405020304" pitchFamily="18" charset="0"/>
              </a:rPr>
              <a:t>e</a:t>
            </a:r>
            <a:r>
              <a:rPr lang="en-AU" sz="4800" b="1" dirty="0" err="1"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cclesias</a:t>
            </a:r>
            <a:endParaRPr lang="en-NZ" sz="4800" dirty="0">
              <a:solidFill>
                <a:srgbClr val="5F6B7C"/>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6677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88638" y="157623"/>
            <a:ext cx="5614742" cy="882678"/>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Trap #1: Investigating</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435435" y="1332269"/>
            <a:ext cx="11321143" cy="4832092"/>
          </a:xfrm>
          <a:prstGeom prst="rect">
            <a:avLst/>
          </a:prstGeom>
          <a:noFill/>
        </p:spPr>
        <p:txBody>
          <a:bodyPr wrap="square" rtlCol="0">
            <a:spAutoFit/>
          </a:bodyPr>
          <a:lstStyle/>
          <a:p>
            <a:pPr marL="739775" indent="-392113">
              <a:buFont typeface="Arial" panose="020B0604020202020204" pitchFamily="34" charset="0"/>
              <a:buChar char="•"/>
            </a:pPr>
            <a:r>
              <a:rPr lang="en-US" sz="2800" b="1" dirty="0" smtClean="0">
                <a:solidFill>
                  <a:srgbClr val="5F6B7C"/>
                </a:solidFill>
              </a:rPr>
              <a:t>Investigation takes skill and training, and especially so when dealing with children </a:t>
            </a:r>
          </a:p>
          <a:p>
            <a:pPr marL="739775" indent="-392113">
              <a:buFont typeface="Arial" panose="020B0604020202020204" pitchFamily="34" charset="0"/>
              <a:buChar char="•"/>
            </a:pPr>
            <a:r>
              <a:rPr lang="en-US" sz="2800" b="1" dirty="0" smtClean="0">
                <a:solidFill>
                  <a:srgbClr val="5F6B7C"/>
                </a:solidFill>
              </a:rPr>
              <a:t>Inappropriate interviewing and investigation can compromise evidence and prosecution</a:t>
            </a:r>
          </a:p>
          <a:p>
            <a:pPr marL="739775" indent="-392113">
              <a:buFont typeface="Arial" panose="020B0604020202020204" pitchFamily="34" charset="0"/>
              <a:buChar char="•"/>
            </a:pPr>
            <a:r>
              <a:rPr lang="en-US" sz="2800" b="1" dirty="0" smtClean="0">
                <a:solidFill>
                  <a:srgbClr val="5F6B7C"/>
                </a:solidFill>
              </a:rPr>
              <a:t>Best to keep yourself safe</a:t>
            </a:r>
          </a:p>
          <a:p>
            <a:pPr marL="1196975" lvl="1" indent="-392113">
              <a:buFont typeface="Arial" panose="020B0604020202020204" pitchFamily="34" charset="0"/>
              <a:buChar char="•"/>
            </a:pPr>
            <a:r>
              <a:rPr lang="en-US" sz="2800" b="1" dirty="0" smtClean="0">
                <a:solidFill>
                  <a:srgbClr val="5F6B7C"/>
                </a:solidFill>
              </a:rPr>
              <a:t>Use open ended questions</a:t>
            </a:r>
          </a:p>
          <a:p>
            <a:pPr marL="1196975" lvl="1" indent="-392113">
              <a:buFont typeface="Arial" panose="020B0604020202020204" pitchFamily="34" charset="0"/>
              <a:buChar char="•"/>
            </a:pPr>
            <a:r>
              <a:rPr lang="en-US" sz="2800" b="1" dirty="0" smtClean="0">
                <a:solidFill>
                  <a:srgbClr val="5F6B7C"/>
                </a:solidFill>
              </a:rPr>
              <a:t>Avoid repeating questions, making assumptions or describing alternate explanations</a:t>
            </a:r>
          </a:p>
          <a:p>
            <a:pPr marL="1196975" lvl="1" indent="-392113">
              <a:buFont typeface="Arial" panose="020B0604020202020204" pitchFamily="34" charset="0"/>
              <a:buChar char="•"/>
            </a:pPr>
            <a:r>
              <a:rPr lang="en-US" sz="2800" b="1" dirty="0" smtClean="0">
                <a:solidFill>
                  <a:srgbClr val="5F6B7C"/>
                </a:solidFill>
              </a:rPr>
              <a:t>Avoid downplaying the disclosure or the abuse</a:t>
            </a:r>
          </a:p>
          <a:p>
            <a:pPr marL="1196975" lvl="1" indent="-392113">
              <a:buFont typeface="Arial" panose="020B0604020202020204" pitchFamily="34" charset="0"/>
              <a:buChar char="•"/>
            </a:pPr>
            <a:r>
              <a:rPr lang="en-US" sz="2800" b="1" dirty="0" smtClean="0">
                <a:solidFill>
                  <a:srgbClr val="5F6B7C"/>
                </a:solidFill>
              </a:rPr>
              <a:t>Avoid leading questions</a:t>
            </a:r>
          </a:p>
          <a:p>
            <a:pPr marL="1196975" lvl="1" indent="-392113">
              <a:buFont typeface="Arial" panose="020B0604020202020204" pitchFamily="34" charset="0"/>
              <a:buChar char="•"/>
            </a:pPr>
            <a:r>
              <a:rPr lang="en-US" sz="2800" b="1" dirty="0" smtClean="0">
                <a:solidFill>
                  <a:srgbClr val="5F6B7C"/>
                </a:solidFill>
              </a:rPr>
              <a:t>Ask the child to elaborate if needed</a:t>
            </a:r>
          </a:p>
        </p:txBody>
      </p:sp>
    </p:spTree>
    <p:extLst>
      <p:ext uri="{BB962C8B-B14F-4D97-AF65-F5344CB8AC3E}">
        <p14:creationId xmlns:p14="http://schemas.microsoft.com/office/powerpoint/2010/main" val="173820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44672" y="157623"/>
            <a:ext cx="5102679" cy="1709763"/>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Trap #2: Protecting</a:t>
            </a:r>
          </a:p>
          <a:p>
            <a:pPr algn="ctr">
              <a:lnSpc>
                <a:spcPct val="107000"/>
              </a:lnSpc>
              <a:spcAft>
                <a:spcPts val="800"/>
              </a:spcAft>
            </a:pPr>
            <a:r>
              <a:rPr lang="en-AU" sz="4400" b="1" i="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Ourselves and others</a:t>
            </a:r>
            <a:endParaRPr lang="en-NZ" sz="4400" i="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09182" y="2059395"/>
            <a:ext cx="12082818" cy="3539430"/>
          </a:xfrm>
          <a:prstGeom prst="rect">
            <a:avLst/>
          </a:prstGeom>
          <a:noFill/>
        </p:spPr>
        <p:txBody>
          <a:bodyPr wrap="square" rtlCol="0">
            <a:spAutoFit/>
          </a:bodyPr>
          <a:lstStyle/>
          <a:p>
            <a:pPr marL="342900" indent="396875" defTabSz="739775">
              <a:buFont typeface="Arial" panose="020B0604020202020204" pitchFamily="34" charset="0"/>
              <a:buChar char="•"/>
            </a:pPr>
            <a:r>
              <a:rPr lang="en-US" sz="2800" b="1" dirty="0" smtClean="0">
                <a:solidFill>
                  <a:srgbClr val="5F6B7C"/>
                </a:solidFill>
              </a:rPr>
              <a:t>Failing to act, or failing to act promptly</a:t>
            </a:r>
          </a:p>
          <a:p>
            <a:pPr marL="342900" indent="396875" defTabSz="739775">
              <a:buFont typeface="Arial" panose="020B0604020202020204" pitchFamily="34" charset="0"/>
              <a:buChar char="•"/>
            </a:pPr>
            <a:r>
              <a:rPr lang="en-US" sz="2800" b="1" dirty="0" smtClean="0">
                <a:solidFill>
                  <a:srgbClr val="5F6B7C"/>
                </a:solidFill>
              </a:rPr>
              <a:t>Believing that Sister X or Brother Y couldn’t offend in this way</a:t>
            </a:r>
          </a:p>
          <a:p>
            <a:pPr marL="342900" indent="396875" defTabSz="739775">
              <a:buFont typeface="Arial" panose="020B0604020202020204" pitchFamily="34" charset="0"/>
              <a:buChar char="•"/>
            </a:pPr>
            <a:r>
              <a:rPr lang="en-US" sz="2800" b="1" dirty="0" err="1" smtClean="0">
                <a:solidFill>
                  <a:srgbClr val="5F6B7C"/>
                </a:solidFill>
              </a:rPr>
              <a:t>Minimising</a:t>
            </a:r>
            <a:r>
              <a:rPr lang="en-US" sz="2800" b="1" dirty="0" smtClean="0">
                <a:solidFill>
                  <a:srgbClr val="5F6B7C"/>
                </a:solidFill>
              </a:rPr>
              <a:t> or denying the abuse. Pretending it wasn’t serious, 	damaging, destructive, unwanted, and deserved, or that it even happened</a:t>
            </a:r>
          </a:p>
          <a:p>
            <a:pPr marL="342900" indent="396875" defTabSz="739775">
              <a:buFont typeface="Arial" panose="020B0604020202020204" pitchFamily="34" charset="0"/>
              <a:buChar char="•"/>
            </a:pPr>
            <a:r>
              <a:rPr lang="en-US" sz="2800" b="1" dirty="0" smtClean="0">
                <a:solidFill>
                  <a:srgbClr val="5F6B7C"/>
                </a:solidFill>
              </a:rPr>
              <a:t>Blaming the victim</a:t>
            </a:r>
          </a:p>
          <a:p>
            <a:pPr marL="342900" indent="396875" defTabSz="739775">
              <a:buFont typeface="Arial" panose="020B0604020202020204" pitchFamily="34" charset="0"/>
              <a:buChar char="•"/>
            </a:pPr>
            <a:r>
              <a:rPr lang="en-US" sz="2800" b="1" dirty="0" smtClean="0">
                <a:solidFill>
                  <a:srgbClr val="5F6B7C"/>
                </a:solidFill>
              </a:rPr>
              <a:t>Informing the alleged perpetrator of the allegation</a:t>
            </a:r>
          </a:p>
          <a:p>
            <a:pPr marL="342900" defTabSz="739775"/>
            <a:endParaRPr lang="en-US" sz="2800" b="1" dirty="0">
              <a:solidFill>
                <a:srgbClr val="5F6B7C"/>
              </a:solidFill>
            </a:endParaRPr>
          </a:p>
          <a:p>
            <a:pPr marL="342900" defTabSz="739775"/>
            <a:r>
              <a:rPr lang="en-US" sz="2800" b="1" dirty="0" smtClean="0">
                <a:solidFill>
                  <a:srgbClr val="5F6B7C"/>
                </a:solidFill>
              </a:rPr>
              <a:t>All leave the child unsafe and open to more abuse</a:t>
            </a:r>
            <a:endParaRPr lang="en-NZ" sz="2800" b="1" dirty="0">
              <a:solidFill>
                <a:srgbClr val="5F6B7C"/>
              </a:solidFill>
            </a:endParaRPr>
          </a:p>
        </p:txBody>
      </p:sp>
    </p:spTree>
    <p:extLst>
      <p:ext uri="{BB962C8B-B14F-4D97-AF65-F5344CB8AC3E}">
        <p14:creationId xmlns:p14="http://schemas.microsoft.com/office/powerpoint/2010/main" val="1206866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6289" y="157623"/>
            <a:ext cx="5179431" cy="882678"/>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Trap #3: Diagnosing</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457204" y="1551394"/>
            <a:ext cx="11277599" cy="4401205"/>
          </a:xfrm>
          <a:prstGeom prst="rect">
            <a:avLst/>
          </a:prstGeom>
          <a:noFill/>
        </p:spPr>
        <p:txBody>
          <a:bodyPr wrap="square" rtlCol="0">
            <a:spAutoFit/>
          </a:bodyPr>
          <a:lstStyle/>
          <a:p>
            <a:pPr marL="739775" indent="-392113">
              <a:buFont typeface="Arial" panose="020B0604020202020204" pitchFamily="34" charset="0"/>
              <a:buChar char="•"/>
            </a:pPr>
            <a:r>
              <a:rPr lang="en-US" sz="2800" b="1" dirty="0" smtClean="0">
                <a:solidFill>
                  <a:srgbClr val="5F6B7C"/>
                </a:solidFill>
              </a:rPr>
              <a:t>Not all perpetrators are unwell, have mental illness, or are psychopaths</a:t>
            </a:r>
          </a:p>
          <a:p>
            <a:pPr marL="739775" indent="-392113">
              <a:buFont typeface="Arial" panose="020B0604020202020204" pitchFamily="34" charset="0"/>
              <a:buChar char="•"/>
            </a:pPr>
            <a:r>
              <a:rPr lang="en-US" sz="2800" b="1" dirty="0" smtClean="0">
                <a:solidFill>
                  <a:srgbClr val="5F6B7C"/>
                </a:solidFill>
              </a:rPr>
              <a:t>Not all victims are loners, </a:t>
            </a:r>
            <a:r>
              <a:rPr lang="en-US" sz="2800" b="1" dirty="0" err="1" smtClean="0">
                <a:solidFill>
                  <a:srgbClr val="5F6B7C"/>
                </a:solidFill>
              </a:rPr>
              <a:t>marginalised</a:t>
            </a:r>
            <a:r>
              <a:rPr lang="en-US" sz="2800" b="1" dirty="0" smtClean="0">
                <a:solidFill>
                  <a:srgbClr val="5F6B7C"/>
                </a:solidFill>
              </a:rPr>
              <a:t> or ‘different’, or have a diagnosis</a:t>
            </a:r>
          </a:p>
          <a:p>
            <a:pPr marL="739775" indent="-392113">
              <a:buFont typeface="Arial" panose="020B0604020202020204" pitchFamily="34" charset="0"/>
              <a:buChar char="•"/>
            </a:pPr>
            <a:r>
              <a:rPr lang="en-US" sz="2800" b="1" dirty="0" smtClean="0">
                <a:solidFill>
                  <a:srgbClr val="5F6B7C"/>
                </a:solidFill>
              </a:rPr>
              <a:t>An expert (</a:t>
            </a:r>
            <a:r>
              <a:rPr lang="en-US" sz="2800" b="1" i="1" dirty="0" smtClean="0">
                <a:solidFill>
                  <a:srgbClr val="5F6B7C"/>
                </a:solidFill>
              </a:rPr>
              <a:t>i.e. not Google</a:t>
            </a:r>
            <a:r>
              <a:rPr lang="en-US" sz="2800" b="1" dirty="0" smtClean="0">
                <a:solidFill>
                  <a:srgbClr val="5F6B7C"/>
                </a:solidFill>
              </a:rPr>
              <a:t>) is the right person to make any diagnosis, if one even exists</a:t>
            </a:r>
          </a:p>
          <a:p>
            <a:pPr marL="739775" indent="-392113">
              <a:buFont typeface="Arial" panose="020B0604020202020204" pitchFamily="34" charset="0"/>
              <a:buChar char="•"/>
            </a:pPr>
            <a:r>
              <a:rPr lang="en-US" sz="2800" b="1" dirty="0" smtClean="0">
                <a:solidFill>
                  <a:srgbClr val="5F6B7C"/>
                </a:solidFill>
              </a:rPr>
              <a:t>Labels are convenient, avoid us having to think very hard, create separation, lead us to believe we now understand things and are, in most cases, entirely unhelpful. Be careful with the language you use</a:t>
            </a:r>
          </a:p>
          <a:p>
            <a:pPr marL="739775" indent="-392113">
              <a:buFont typeface="Arial" panose="020B0604020202020204" pitchFamily="34" charset="0"/>
              <a:buChar char="•"/>
            </a:pPr>
            <a:r>
              <a:rPr lang="en-US" sz="2800" b="1" dirty="0" smtClean="0">
                <a:solidFill>
                  <a:srgbClr val="5F6B7C"/>
                </a:solidFill>
              </a:rPr>
              <a:t>The most accurate label for an abuser is ‘family member’</a:t>
            </a:r>
            <a:r>
              <a:rPr lang="en-US" sz="2800" b="1" dirty="0">
                <a:solidFill>
                  <a:srgbClr val="5F6B7C"/>
                </a:solidFill>
              </a:rPr>
              <a:t>	</a:t>
            </a:r>
            <a:endParaRPr lang="en-NZ" sz="2800" b="1" dirty="0">
              <a:solidFill>
                <a:srgbClr val="5F6B7C"/>
              </a:solidFill>
            </a:endParaRPr>
          </a:p>
        </p:txBody>
      </p:sp>
    </p:spTree>
    <p:extLst>
      <p:ext uri="{BB962C8B-B14F-4D97-AF65-F5344CB8AC3E}">
        <p14:creationId xmlns:p14="http://schemas.microsoft.com/office/powerpoint/2010/main" val="620384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71040" y="1525193"/>
            <a:ext cx="8849922" cy="2368469"/>
          </a:xfrm>
          <a:prstGeom prst="rect">
            <a:avLst/>
          </a:prstGeom>
        </p:spPr>
        <p:txBody>
          <a:bodyPr wrap="none">
            <a:spAutoFit/>
          </a:bodyPr>
          <a:lstStyle/>
          <a:p>
            <a:pPr algn="ctr">
              <a:lnSpc>
                <a:spcPct val="107000"/>
              </a:lnSpc>
              <a:spcAft>
                <a:spcPts val="800"/>
              </a:spcAft>
            </a:pPr>
            <a:r>
              <a:rPr lang="en-AU" sz="72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If abuse is disclosed</a:t>
            </a:r>
          </a:p>
          <a:p>
            <a:pPr algn="ctr">
              <a:lnSpc>
                <a:spcPct val="107000"/>
              </a:lnSpc>
              <a:spcAft>
                <a:spcPts val="800"/>
              </a:spcAft>
            </a:pPr>
            <a:r>
              <a:rPr lang="en-AU" sz="6000" b="1" i="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5R Framework for </a:t>
            </a:r>
            <a:r>
              <a:rPr lang="en-AU" sz="6000" b="1" i="1" dirty="0" err="1"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ecclesias</a:t>
            </a:r>
            <a:endParaRPr lang="en-NZ" sz="6000" i="1" dirty="0">
              <a:solidFill>
                <a:srgbClr val="5F6B7C"/>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4553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57293" y="157623"/>
            <a:ext cx="4877425" cy="882678"/>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The 5R framework</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1980043386"/>
              </p:ext>
            </p:extLst>
          </p:nvPr>
        </p:nvGraphicFramePr>
        <p:xfrm>
          <a:off x="551543" y="1204682"/>
          <a:ext cx="107841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p:cNvGraphicFramePr/>
          <p:nvPr>
            <p:extLst>
              <p:ext uri="{D42A27DB-BD31-4B8C-83A1-F6EECF244321}">
                <p14:modId xmlns:p14="http://schemas.microsoft.com/office/powerpoint/2010/main" val="3889921752"/>
              </p:ext>
            </p:extLst>
          </p:nvPr>
        </p:nvGraphicFramePr>
        <p:xfrm>
          <a:off x="551544" y="5268683"/>
          <a:ext cx="10784112" cy="12192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78055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69167" y="157623"/>
            <a:ext cx="2653676"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RESPOND</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Diagram 3"/>
          <p:cNvGraphicFramePr/>
          <p:nvPr/>
        </p:nvGraphicFramePr>
        <p:xfrm>
          <a:off x="566057" y="1828800"/>
          <a:ext cx="211908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442359350"/>
              </p:ext>
            </p:extLst>
          </p:nvPr>
        </p:nvGraphicFramePr>
        <p:xfrm>
          <a:off x="3061300" y="864297"/>
          <a:ext cx="8723085" cy="5982930"/>
        </p:xfrm>
        <a:graphic>
          <a:graphicData uri="http://schemas.openxmlformats.org/drawingml/2006/table">
            <a:tbl>
              <a:tblPr firstRow="1" firstCol="1" lastRow="1" lastCol="1" bandRow="1" bandCol="1">
                <a:tableStyleId>{5C22544A-7EE6-4342-B048-85BDC9FD1C3A}</a:tableStyleId>
              </a:tblPr>
              <a:tblGrid>
                <a:gridCol w="953366">
                  <a:extLst>
                    <a:ext uri="{9D8B030D-6E8A-4147-A177-3AD203B41FA5}">
                      <a16:colId xmlns:a16="http://schemas.microsoft.com/office/drawing/2014/main" val="2703440035"/>
                    </a:ext>
                  </a:extLst>
                </a:gridCol>
                <a:gridCol w="7769719">
                  <a:extLst>
                    <a:ext uri="{9D8B030D-6E8A-4147-A177-3AD203B41FA5}">
                      <a16:colId xmlns:a16="http://schemas.microsoft.com/office/drawing/2014/main" val="1456082495"/>
                    </a:ext>
                  </a:extLst>
                </a:gridCol>
              </a:tblGrid>
              <a:tr h="480000">
                <a:tc>
                  <a:txBody>
                    <a:bodyPr/>
                    <a:lstStyle/>
                    <a:p>
                      <a:pPr algn="ctr">
                        <a:lnSpc>
                          <a:spcPct val="150000"/>
                        </a:lnSpc>
                        <a:spcAft>
                          <a:spcPts val="0"/>
                        </a:spcAft>
                      </a:pPr>
                      <a:r>
                        <a:rPr lang="en-AU" sz="2400" dirty="0">
                          <a:effectLst/>
                        </a:rPr>
                        <a:t>STEP</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tc>
                  <a:txBody>
                    <a:bodyPr/>
                    <a:lstStyle/>
                    <a:p>
                      <a:pPr algn="ctr">
                        <a:lnSpc>
                          <a:spcPct val="150000"/>
                        </a:lnSpc>
                        <a:spcAft>
                          <a:spcPts val="0"/>
                        </a:spcAft>
                      </a:pPr>
                      <a:r>
                        <a:rPr lang="en-AU" sz="2400" dirty="0">
                          <a:effectLst/>
                        </a:rPr>
                        <a:t>DESCRIPTION</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extLst>
                  <a:ext uri="{0D108BD9-81ED-4DB2-BD59-A6C34878D82A}">
                    <a16:rowId xmlns:a16="http://schemas.microsoft.com/office/drawing/2014/main" val="1014904485"/>
                  </a:ext>
                </a:extLst>
              </a:tr>
              <a:tr h="480000">
                <a:tc>
                  <a:txBody>
                    <a:bodyPr/>
                    <a:lstStyle/>
                    <a:p>
                      <a:pPr algn="ctr">
                        <a:lnSpc>
                          <a:spcPct val="150000"/>
                        </a:lnSpc>
                        <a:spcAft>
                          <a:spcPts val="0"/>
                        </a:spcAft>
                      </a:pPr>
                      <a:r>
                        <a:rPr lang="en-AU" sz="2400" dirty="0">
                          <a:effectLst/>
                        </a:rPr>
                        <a:t>1</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tc>
                  <a:txBody>
                    <a:bodyPr/>
                    <a:lstStyle/>
                    <a:p>
                      <a:pPr>
                        <a:lnSpc>
                          <a:spcPct val="150000"/>
                        </a:lnSpc>
                        <a:spcAft>
                          <a:spcPts val="0"/>
                        </a:spcAft>
                      </a:pPr>
                      <a:r>
                        <a:rPr lang="en-AU" sz="2400" dirty="0">
                          <a:effectLst/>
                        </a:rPr>
                        <a:t>Convene an immediate emergency meeting within 24 hours</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extLst>
                  <a:ext uri="{0D108BD9-81ED-4DB2-BD59-A6C34878D82A}">
                    <a16:rowId xmlns:a16="http://schemas.microsoft.com/office/drawing/2014/main" val="3258515370"/>
                  </a:ext>
                </a:extLst>
              </a:tr>
              <a:tr h="480000">
                <a:tc>
                  <a:txBody>
                    <a:bodyPr/>
                    <a:lstStyle/>
                    <a:p>
                      <a:pPr algn="ctr">
                        <a:lnSpc>
                          <a:spcPct val="150000"/>
                        </a:lnSpc>
                        <a:spcAft>
                          <a:spcPts val="0"/>
                        </a:spcAft>
                      </a:pPr>
                      <a:r>
                        <a:rPr lang="en-AU" sz="2400" dirty="0">
                          <a:effectLst/>
                        </a:rPr>
                        <a:t>2</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tc>
                  <a:txBody>
                    <a:bodyPr/>
                    <a:lstStyle/>
                    <a:p>
                      <a:pPr>
                        <a:lnSpc>
                          <a:spcPct val="150000"/>
                        </a:lnSpc>
                        <a:spcAft>
                          <a:spcPts val="0"/>
                        </a:spcAft>
                      </a:pPr>
                      <a:r>
                        <a:rPr lang="en-AU" sz="2400" dirty="0">
                          <a:effectLst/>
                        </a:rPr>
                        <a:t>Appoint and brief subcommittee within 24 hours</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extLst>
                  <a:ext uri="{0D108BD9-81ED-4DB2-BD59-A6C34878D82A}">
                    <a16:rowId xmlns:a16="http://schemas.microsoft.com/office/drawing/2014/main" val="2266651060"/>
                  </a:ext>
                </a:extLst>
              </a:tr>
              <a:tr h="1075798">
                <a:tc>
                  <a:txBody>
                    <a:bodyPr/>
                    <a:lstStyle/>
                    <a:p>
                      <a:pPr algn="ctr">
                        <a:lnSpc>
                          <a:spcPct val="150000"/>
                        </a:lnSpc>
                        <a:spcAft>
                          <a:spcPts val="0"/>
                        </a:spcAft>
                      </a:pPr>
                      <a:r>
                        <a:rPr lang="en-AU" sz="2400" dirty="0">
                          <a:effectLst/>
                        </a:rPr>
                        <a:t>3</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lnB w="12700" cap="flat" cmpd="sng" algn="ctr">
                      <a:solidFill>
                        <a:schemeClr val="bg1"/>
                      </a:solidFill>
                      <a:prstDash val="solid"/>
                      <a:round/>
                      <a:headEnd type="none" w="med" len="med"/>
                      <a:tailEnd type="none" w="med" len="med"/>
                    </a:lnB>
                  </a:tcPr>
                </a:tc>
                <a:tc>
                  <a:txBody>
                    <a:bodyPr/>
                    <a:lstStyle/>
                    <a:p>
                      <a:pPr>
                        <a:lnSpc>
                          <a:spcPct val="100000"/>
                        </a:lnSpc>
                        <a:spcAft>
                          <a:spcPts val="0"/>
                        </a:spcAft>
                      </a:pPr>
                      <a:r>
                        <a:rPr lang="en-AU" sz="2400" dirty="0">
                          <a:effectLst/>
                        </a:rPr>
                        <a:t>Suspend alleged perpetrator immediately if </a:t>
                      </a:r>
                      <a:r>
                        <a:rPr lang="en-AU" sz="2400" dirty="0" smtClean="0">
                          <a:effectLst/>
                        </a:rPr>
                        <a:t>warranted. Impose</a:t>
                      </a:r>
                      <a:r>
                        <a:rPr lang="en-AU" sz="2400" baseline="0" dirty="0" smtClean="0">
                          <a:effectLst/>
                        </a:rPr>
                        <a:t> whatever restrictions are necessary and sufficient for safety. Establish rules of engagement. You make the rules henceforth. Seek advice if required.</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98474686"/>
                  </a:ext>
                </a:extLst>
              </a:tr>
              <a:tr h="1613697">
                <a:tc>
                  <a:txBody>
                    <a:bodyPr/>
                    <a:lstStyle/>
                    <a:p>
                      <a:pPr algn="ctr">
                        <a:lnSpc>
                          <a:spcPct val="150000"/>
                        </a:lnSpc>
                        <a:spcAft>
                          <a:spcPts val="0"/>
                        </a:spcAft>
                      </a:pPr>
                      <a:r>
                        <a:rPr lang="en-AU" sz="2400" dirty="0">
                          <a:effectLst/>
                        </a:rPr>
                        <a:t>4</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AU" sz="2400" dirty="0">
                          <a:effectLst/>
                        </a:rPr>
                        <a:t>Establish communications </a:t>
                      </a:r>
                      <a:r>
                        <a:rPr lang="en-AU" sz="2400" dirty="0" smtClean="0">
                          <a:effectLst/>
                        </a:rPr>
                        <a:t>structures and people</a:t>
                      </a:r>
                      <a:endParaRPr lang="en-NZ" sz="2400" dirty="0">
                        <a:effectLst/>
                      </a:endParaRPr>
                    </a:p>
                    <a:p>
                      <a:pPr marL="342900" lvl="0" indent="-342900">
                        <a:lnSpc>
                          <a:spcPct val="100000"/>
                        </a:lnSpc>
                        <a:spcAft>
                          <a:spcPts val="0"/>
                        </a:spcAft>
                        <a:buFont typeface="Arial" panose="020B0604020202020204" pitchFamily="34" charset="0"/>
                        <a:buChar char="•"/>
                        <a:tabLst>
                          <a:tab pos="457200" algn="l"/>
                        </a:tabLst>
                      </a:pPr>
                      <a:r>
                        <a:rPr lang="en-AU" sz="2400" dirty="0" smtClean="0">
                          <a:effectLst/>
                        </a:rPr>
                        <a:t>Reporting </a:t>
                      </a:r>
                      <a:r>
                        <a:rPr lang="en-AU" sz="2400" dirty="0">
                          <a:effectLst/>
                        </a:rPr>
                        <a:t>to </a:t>
                      </a:r>
                      <a:r>
                        <a:rPr lang="en-AU" sz="2400" dirty="0" smtClean="0">
                          <a:effectLst/>
                        </a:rPr>
                        <a:t>AB by subcommittee</a:t>
                      </a:r>
                    </a:p>
                    <a:p>
                      <a:pPr marL="342900" lvl="0" indent="-342900">
                        <a:lnSpc>
                          <a:spcPct val="100000"/>
                        </a:lnSpc>
                        <a:spcAft>
                          <a:spcPts val="0"/>
                        </a:spcAft>
                        <a:buFont typeface="Arial" panose="020B0604020202020204" pitchFamily="34" charset="0"/>
                        <a:buChar char="•"/>
                        <a:tabLst>
                          <a:tab pos="457200" algn="l"/>
                        </a:tabLst>
                      </a:pPr>
                      <a:r>
                        <a:rPr lang="en-AU" sz="2400" dirty="0" smtClean="0">
                          <a:effectLst/>
                        </a:rPr>
                        <a:t>Communication </a:t>
                      </a:r>
                      <a:r>
                        <a:rPr lang="en-AU" sz="2400" dirty="0">
                          <a:effectLst/>
                        </a:rPr>
                        <a:t>with the Ecclesia, including </a:t>
                      </a:r>
                      <a:r>
                        <a:rPr lang="en-AU" sz="2400" dirty="0" smtClean="0">
                          <a:effectLst/>
                        </a:rPr>
                        <a:t>debriefing</a:t>
                      </a:r>
                    </a:p>
                    <a:p>
                      <a:pPr marL="342900" lvl="0" indent="-342900">
                        <a:lnSpc>
                          <a:spcPct val="100000"/>
                        </a:lnSpc>
                        <a:spcAft>
                          <a:spcPts val="0"/>
                        </a:spcAft>
                        <a:buFont typeface="Arial" panose="020B0604020202020204" pitchFamily="34" charset="0"/>
                        <a:buChar char="•"/>
                        <a:tabLst>
                          <a:tab pos="457200" algn="l"/>
                        </a:tabLst>
                      </a:pPr>
                      <a:r>
                        <a:rPr lang="en-AU" sz="2400" dirty="0" smtClean="0">
                          <a:effectLst/>
                        </a:rPr>
                        <a:t>Communication </a:t>
                      </a:r>
                      <a:r>
                        <a:rPr lang="en-AU" sz="2400" dirty="0">
                          <a:effectLst/>
                        </a:rPr>
                        <a:t>to other </a:t>
                      </a:r>
                      <a:r>
                        <a:rPr lang="en-AU" sz="2400" dirty="0" err="1" smtClean="0">
                          <a:effectLst/>
                        </a:rPr>
                        <a:t>Ecclesias</a:t>
                      </a:r>
                      <a:r>
                        <a:rPr lang="en-AU" sz="2400" dirty="0" smtClean="0">
                          <a:effectLst/>
                        </a:rPr>
                        <a:t>,</a:t>
                      </a:r>
                      <a:r>
                        <a:rPr lang="en-AU" sz="2400" baseline="0" dirty="0" smtClean="0">
                          <a:effectLst/>
                        </a:rPr>
                        <a:t> Police, media </a:t>
                      </a:r>
                      <a:r>
                        <a:rPr lang="en-AU" sz="2400" baseline="0" dirty="0" err="1" smtClean="0">
                          <a:effectLst/>
                        </a:rPr>
                        <a:t>etc</a:t>
                      </a:r>
                      <a:endParaRPr lang="en-AU" sz="2400" dirty="0" smtClean="0">
                        <a:effectLst/>
                      </a:endParaRPr>
                    </a:p>
                  </a:txBody>
                  <a:tcPr marL="62659" marR="62659"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4659469"/>
                  </a:ext>
                </a:extLst>
              </a:tr>
              <a:tr h="614025">
                <a:tc>
                  <a:txBody>
                    <a:bodyPr/>
                    <a:lstStyle/>
                    <a:p>
                      <a:pPr algn="ctr">
                        <a:lnSpc>
                          <a:spcPct val="150000"/>
                        </a:lnSpc>
                        <a:spcAft>
                          <a:spcPts val="0"/>
                        </a:spcAft>
                      </a:pPr>
                      <a:r>
                        <a:rPr lang="en-US" sz="2400" dirty="0" smtClean="0">
                          <a:effectLst/>
                          <a:latin typeface="Arial" panose="020B0604020202020204" pitchFamily="34" charset="0"/>
                          <a:ea typeface="Times New Roman" panose="02020603050405020304" pitchFamily="18" charset="0"/>
                          <a:cs typeface="Times New Roman" panose="02020603050405020304" pitchFamily="18" charset="0"/>
                        </a:rPr>
                        <a:t>5</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nSpc>
                          <a:spcPct val="100000"/>
                        </a:lnSpc>
                        <a:spcAft>
                          <a:spcPts val="0"/>
                        </a:spcAft>
                        <a:buFont typeface="Arial" panose="020B0604020202020204" pitchFamily="34" charset="0"/>
                        <a:buNone/>
                        <a:tabLst>
                          <a:tab pos="457200" algn="l"/>
                        </a:tabLst>
                      </a:pPr>
                      <a:r>
                        <a:rPr lang="en-AU" sz="2400" dirty="0" smtClean="0">
                          <a:effectLst/>
                        </a:rPr>
                        <a:t>Establish contact people for</a:t>
                      </a:r>
                      <a:r>
                        <a:rPr lang="en-AU" sz="2400" baseline="0" dirty="0" smtClean="0">
                          <a:effectLst/>
                        </a:rPr>
                        <a:t> victim/s and perpetrator/s</a:t>
                      </a:r>
                      <a:endParaRPr lang="en-AU" sz="2400" dirty="0" smtClean="0">
                        <a:effectLst/>
                      </a:endParaRPr>
                    </a:p>
                  </a:txBody>
                  <a:tcPr marL="62659" marR="62659"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51315859"/>
                  </a:ext>
                </a:extLst>
              </a:tr>
              <a:tr h="614025">
                <a:tc>
                  <a:txBody>
                    <a:bodyPr/>
                    <a:lstStyle/>
                    <a:p>
                      <a:pPr algn="ctr">
                        <a:lnSpc>
                          <a:spcPct val="150000"/>
                        </a:lnSpc>
                        <a:spcAft>
                          <a:spcPts val="0"/>
                        </a:spcAft>
                      </a:pPr>
                      <a:r>
                        <a:rPr lang="en-US" sz="2400" dirty="0" smtClean="0">
                          <a:effectLst/>
                          <a:latin typeface="Arial" panose="020B0604020202020204" pitchFamily="34" charset="0"/>
                          <a:ea typeface="Times New Roman" panose="02020603050405020304" pitchFamily="18" charset="0"/>
                          <a:cs typeface="Times New Roman" panose="02020603050405020304" pitchFamily="18" charset="0"/>
                        </a:rPr>
                        <a:t>6</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lnT w="12700" cap="flat" cmpd="sng" algn="ctr">
                      <a:solidFill>
                        <a:schemeClr val="bg1"/>
                      </a:solidFill>
                      <a:prstDash val="solid"/>
                      <a:round/>
                      <a:headEnd type="none" w="med" len="med"/>
                      <a:tailEnd type="none" w="med" len="med"/>
                    </a:lnT>
                  </a:tcPr>
                </a:tc>
                <a:tc>
                  <a:txBody>
                    <a:bodyPr/>
                    <a:lstStyle/>
                    <a:p>
                      <a:pPr marL="0" lvl="0" indent="0">
                        <a:lnSpc>
                          <a:spcPct val="100000"/>
                        </a:lnSpc>
                        <a:spcAft>
                          <a:spcPts val="0"/>
                        </a:spcAft>
                        <a:buFont typeface="Arial" panose="020B0604020202020204" pitchFamily="34" charset="0"/>
                        <a:buNone/>
                        <a:tabLst>
                          <a:tab pos="457200" algn="l"/>
                        </a:tabLst>
                      </a:pPr>
                      <a:r>
                        <a:rPr lang="en-AU" sz="2400" dirty="0" smtClean="0">
                          <a:effectLst/>
                        </a:rPr>
                        <a:t>Establish clinical support for victim/s and perpetrator/s</a:t>
                      </a:r>
                    </a:p>
                  </a:txBody>
                  <a:tcPr marL="62659" marR="62659"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666065705"/>
                  </a:ext>
                </a:extLst>
              </a:tr>
            </a:tbl>
          </a:graphicData>
        </a:graphic>
      </p:graphicFrame>
    </p:spTree>
    <p:extLst>
      <p:ext uri="{BB962C8B-B14F-4D97-AF65-F5344CB8AC3E}">
        <p14:creationId xmlns:p14="http://schemas.microsoft.com/office/powerpoint/2010/main" val="3694281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49247" y="157623"/>
            <a:ext cx="2293513"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RECORD</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89407870"/>
              </p:ext>
            </p:extLst>
          </p:nvPr>
        </p:nvGraphicFramePr>
        <p:xfrm>
          <a:off x="3133871" y="3312160"/>
          <a:ext cx="8723085" cy="1097280"/>
        </p:xfrm>
        <a:graphic>
          <a:graphicData uri="http://schemas.openxmlformats.org/drawingml/2006/table">
            <a:tbl>
              <a:tblPr firstRow="1" firstCol="1" lastRow="1" lastCol="1" bandRow="1" bandCol="1">
                <a:tableStyleId>{5C22544A-7EE6-4342-B048-85BDC9FD1C3A}</a:tableStyleId>
              </a:tblPr>
              <a:tblGrid>
                <a:gridCol w="953366">
                  <a:extLst>
                    <a:ext uri="{9D8B030D-6E8A-4147-A177-3AD203B41FA5}">
                      <a16:colId xmlns:a16="http://schemas.microsoft.com/office/drawing/2014/main" val="2703440035"/>
                    </a:ext>
                  </a:extLst>
                </a:gridCol>
                <a:gridCol w="7769719">
                  <a:extLst>
                    <a:ext uri="{9D8B030D-6E8A-4147-A177-3AD203B41FA5}">
                      <a16:colId xmlns:a16="http://schemas.microsoft.com/office/drawing/2014/main" val="1456082495"/>
                    </a:ext>
                  </a:extLst>
                </a:gridCol>
              </a:tblGrid>
              <a:tr h="510357">
                <a:tc>
                  <a:txBody>
                    <a:bodyPr/>
                    <a:lstStyle/>
                    <a:p>
                      <a:pPr algn="ctr">
                        <a:lnSpc>
                          <a:spcPct val="150000"/>
                        </a:lnSpc>
                        <a:spcAft>
                          <a:spcPts val="0"/>
                        </a:spcAft>
                      </a:pPr>
                      <a:r>
                        <a:rPr lang="en-AU" sz="2400" dirty="0">
                          <a:effectLst/>
                        </a:rPr>
                        <a:t>STEP</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tc>
                  <a:txBody>
                    <a:bodyPr/>
                    <a:lstStyle/>
                    <a:p>
                      <a:pPr algn="ctr">
                        <a:lnSpc>
                          <a:spcPct val="150000"/>
                        </a:lnSpc>
                        <a:spcAft>
                          <a:spcPts val="0"/>
                        </a:spcAft>
                      </a:pPr>
                      <a:r>
                        <a:rPr lang="en-AU" sz="2400" dirty="0">
                          <a:effectLst/>
                        </a:rPr>
                        <a:t>DESCRIPTION</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extLst>
                  <a:ext uri="{0D108BD9-81ED-4DB2-BD59-A6C34878D82A}">
                    <a16:rowId xmlns:a16="http://schemas.microsoft.com/office/drawing/2014/main" val="1014904485"/>
                  </a:ext>
                </a:extLst>
              </a:tr>
              <a:tr h="543912">
                <a:tc>
                  <a:txBody>
                    <a:bodyPr/>
                    <a:lstStyle/>
                    <a:p>
                      <a:pPr algn="ctr">
                        <a:lnSpc>
                          <a:spcPct val="150000"/>
                        </a:lnSpc>
                        <a:spcAft>
                          <a:spcPts val="0"/>
                        </a:spcAft>
                      </a:pPr>
                      <a:r>
                        <a:rPr lang="en-AU" sz="2400" dirty="0" smtClean="0">
                          <a:effectLst/>
                        </a:rPr>
                        <a:t>7</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tc>
                  <a:txBody>
                    <a:bodyPr/>
                    <a:lstStyle/>
                    <a:p>
                      <a:pPr>
                        <a:lnSpc>
                          <a:spcPct val="150000"/>
                        </a:lnSpc>
                        <a:spcAft>
                          <a:spcPts val="0"/>
                        </a:spcAft>
                      </a:pPr>
                      <a:r>
                        <a:rPr lang="en-AU" sz="2400" dirty="0" smtClean="0">
                          <a:effectLst/>
                          <a:latin typeface="+mn-lt"/>
                        </a:rPr>
                        <a:t>Keep accurate minutes. </a:t>
                      </a:r>
                      <a:r>
                        <a:rPr lang="en-NZ" sz="2400" dirty="0" smtClean="0">
                          <a:effectLst/>
                          <a:latin typeface="+mn-lt"/>
                          <a:cs typeface="Times New Roman" panose="02020603050405020304" pitchFamily="18" charset="0"/>
                        </a:rPr>
                        <a:t>Minutes</a:t>
                      </a:r>
                      <a:r>
                        <a:rPr lang="en-NZ" sz="2400" baseline="0" dirty="0" smtClean="0">
                          <a:effectLst/>
                          <a:latin typeface="+mn-lt"/>
                          <a:cs typeface="Times New Roman" panose="02020603050405020304" pitchFamily="18" charset="0"/>
                        </a:rPr>
                        <a:t> can be subpoenaed</a:t>
                      </a:r>
                      <a:endParaRPr lang="en-AU" sz="2400" dirty="0" smtClean="0">
                        <a:effectLst/>
                        <a:latin typeface="+mn-lt"/>
                      </a:endParaRPr>
                    </a:p>
                  </a:txBody>
                  <a:tcPr marL="62659" marR="62659" marT="0" marB="0" anchor="ctr"/>
                </a:tc>
                <a:extLst>
                  <a:ext uri="{0D108BD9-81ED-4DB2-BD59-A6C34878D82A}">
                    <a16:rowId xmlns:a16="http://schemas.microsoft.com/office/drawing/2014/main" val="3258515370"/>
                  </a:ext>
                </a:extLst>
              </a:tr>
            </a:tbl>
          </a:graphicData>
        </a:graphic>
      </p:graphicFrame>
    </p:spTree>
    <p:extLst>
      <p:ext uri="{BB962C8B-B14F-4D97-AF65-F5344CB8AC3E}">
        <p14:creationId xmlns:p14="http://schemas.microsoft.com/office/powerpoint/2010/main" val="499221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16596" y="157623"/>
            <a:ext cx="1758815"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REFER</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70157097"/>
              </p:ext>
            </p:extLst>
          </p:nvPr>
        </p:nvGraphicFramePr>
        <p:xfrm>
          <a:off x="3090328" y="3037840"/>
          <a:ext cx="8723085" cy="1645920"/>
        </p:xfrm>
        <a:graphic>
          <a:graphicData uri="http://schemas.openxmlformats.org/drawingml/2006/table">
            <a:tbl>
              <a:tblPr firstRow="1" firstCol="1" lastRow="1" lastCol="1" bandRow="1" bandCol="1">
                <a:tableStyleId>{5C22544A-7EE6-4342-B048-85BDC9FD1C3A}</a:tableStyleId>
              </a:tblPr>
              <a:tblGrid>
                <a:gridCol w="953366">
                  <a:extLst>
                    <a:ext uri="{9D8B030D-6E8A-4147-A177-3AD203B41FA5}">
                      <a16:colId xmlns:a16="http://schemas.microsoft.com/office/drawing/2014/main" val="2703440035"/>
                    </a:ext>
                  </a:extLst>
                </a:gridCol>
                <a:gridCol w="7769719">
                  <a:extLst>
                    <a:ext uri="{9D8B030D-6E8A-4147-A177-3AD203B41FA5}">
                      <a16:colId xmlns:a16="http://schemas.microsoft.com/office/drawing/2014/main" val="1456082495"/>
                    </a:ext>
                  </a:extLst>
                </a:gridCol>
              </a:tblGrid>
              <a:tr h="510357">
                <a:tc>
                  <a:txBody>
                    <a:bodyPr/>
                    <a:lstStyle/>
                    <a:p>
                      <a:pPr algn="ctr">
                        <a:lnSpc>
                          <a:spcPct val="150000"/>
                        </a:lnSpc>
                        <a:spcAft>
                          <a:spcPts val="0"/>
                        </a:spcAft>
                      </a:pPr>
                      <a:r>
                        <a:rPr lang="en-AU" sz="2400" dirty="0">
                          <a:effectLst/>
                        </a:rPr>
                        <a:t>STEP</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tc>
                  <a:txBody>
                    <a:bodyPr/>
                    <a:lstStyle/>
                    <a:p>
                      <a:pPr algn="ctr">
                        <a:lnSpc>
                          <a:spcPct val="150000"/>
                        </a:lnSpc>
                        <a:spcAft>
                          <a:spcPts val="0"/>
                        </a:spcAft>
                      </a:pPr>
                      <a:r>
                        <a:rPr lang="en-AU" sz="2400" dirty="0">
                          <a:effectLst/>
                        </a:rPr>
                        <a:t>DESCRIPTION</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extLst>
                  <a:ext uri="{0D108BD9-81ED-4DB2-BD59-A6C34878D82A}">
                    <a16:rowId xmlns:a16="http://schemas.microsoft.com/office/drawing/2014/main" val="1014904485"/>
                  </a:ext>
                </a:extLst>
              </a:tr>
              <a:tr h="543912">
                <a:tc>
                  <a:txBody>
                    <a:bodyPr/>
                    <a:lstStyle/>
                    <a:p>
                      <a:pPr algn="ctr">
                        <a:lnSpc>
                          <a:spcPct val="150000"/>
                        </a:lnSpc>
                        <a:spcAft>
                          <a:spcPts val="0"/>
                        </a:spcAft>
                      </a:pPr>
                      <a:r>
                        <a:rPr lang="en-AU" sz="2400" dirty="0" smtClean="0">
                          <a:effectLst/>
                        </a:rPr>
                        <a:t>8</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tc>
                  <a:txBody>
                    <a:bodyPr/>
                    <a:lstStyle/>
                    <a:p>
                      <a:pPr>
                        <a:lnSpc>
                          <a:spcPct val="100000"/>
                        </a:lnSpc>
                        <a:spcAft>
                          <a:spcPts val="0"/>
                        </a:spcAft>
                      </a:pPr>
                      <a:r>
                        <a:rPr lang="en-US" sz="2400" dirty="0" smtClean="0">
                          <a:effectLst/>
                          <a:latin typeface="+mn-lt"/>
                        </a:rPr>
                        <a:t>Confirm</a:t>
                      </a:r>
                      <a:r>
                        <a:rPr lang="en-US" sz="2400" baseline="0" dirty="0" smtClean="0">
                          <a:effectLst/>
                          <a:latin typeface="+mn-lt"/>
                        </a:rPr>
                        <a:t> legal and insurance implications, check policy guidance, and ensure compliance. Check with other </a:t>
                      </a:r>
                      <a:r>
                        <a:rPr lang="en-US" sz="2400" baseline="0" dirty="0" err="1" smtClean="0">
                          <a:effectLst/>
                          <a:latin typeface="+mn-lt"/>
                        </a:rPr>
                        <a:t>ecclesias</a:t>
                      </a:r>
                      <a:r>
                        <a:rPr lang="en-US" sz="2400" baseline="0" dirty="0" smtClean="0">
                          <a:effectLst/>
                          <a:latin typeface="+mn-lt"/>
                        </a:rPr>
                        <a:t> for guidance and sense checking.</a:t>
                      </a:r>
                    </a:p>
                  </a:txBody>
                  <a:tcPr marL="62659" marR="62659" marT="0" marB="0" anchor="ctr"/>
                </a:tc>
                <a:extLst>
                  <a:ext uri="{0D108BD9-81ED-4DB2-BD59-A6C34878D82A}">
                    <a16:rowId xmlns:a16="http://schemas.microsoft.com/office/drawing/2014/main" val="3258515370"/>
                  </a:ext>
                </a:extLst>
              </a:tr>
            </a:tbl>
          </a:graphicData>
        </a:graphic>
      </p:graphicFrame>
    </p:spTree>
    <p:extLst>
      <p:ext uri="{BB962C8B-B14F-4D97-AF65-F5344CB8AC3E}">
        <p14:creationId xmlns:p14="http://schemas.microsoft.com/office/powerpoint/2010/main" val="708378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86373" y="157623"/>
            <a:ext cx="2219262"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REPORT</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2932578042"/>
              </p:ext>
            </p:extLst>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77754910"/>
              </p:ext>
            </p:extLst>
          </p:nvPr>
        </p:nvGraphicFramePr>
        <p:xfrm>
          <a:off x="3077028" y="2489200"/>
          <a:ext cx="8707355" cy="3474720"/>
        </p:xfrm>
        <a:graphic>
          <a:graphicData uri="http://schemas.openxmlformats.org/drawingml/2006/table">
            <a:tbl>
              <a:tblPr firstRow="1" firstCol="1" lastRow="1" lastCol="1" bandRow="1" bandCol="1">
                <a:tableStyleId>{5C22544A-7EE6-4342-B048-85BDC9FD1C3A}</a:tableStyleId>
              </a:tblPr>
              <a:tblGrid>
                <a:gridCol w="937636">
                  <a:extLst>
                    <a:ext uri="{9D8B030D-6E8A-4147-A177-3AD203B41FA5}">
                      <a16:colId xmlns:a16="http://schemas.microsoft.com/office/drawing/2014/main" val="2703440035"/>
                    </a:ext>
                  </a:extLst>
                </a:gridCol>
                <a:gridCol w="7769719">
                  <a:extLst>
                    <a:ext uri="{9D8B030D-6E8A-4147-A177-3AD203B41FA5}">
                      <a16:colId xmlns:a16="http://schemas.microsoft.com/office/drawing/2014/main" val="1456082495"/>
                    </a:ext>
                  </a:extLst>
                </a:gridCol>
              </a:tblGrid>
              <a:tr h="510357">
                <a:tc>
                  <a:txBody>
                    <a:bodyPr/>
                    <a:lstStyle/>
                    <a:p>
                      <a:pPr algn="ctr">
                        <a:lnSpc>
                          <a:spcPct val="150000"/>
                        </a:lnSpc>
                        <a:spcAft>
                          <a:spcPts val="0"/>
                        </a:spcAft>
                      </a:pPr>
                      <a:r>
                        <a:rPr lang="en-AU" sz="2400" dirty="0">
                          <a:effectLst/>
                        </a:rPr>
                        <a:t>STEP</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tc>
                  <a:txBody>
                    <a:bodyPr/>
                    <a:lstStyle/>
                    <a:p>
                      <a:pPr algn="ctr">
                        <a:lnSpc>
                          <a:spcPct val="150000"/>
                        </a:lnSpc>
                        <a:spcAft>
                          <a:spcPts val="0"/>
                        </a:spcAft>
                      </a:pPr>
                      <a:r>
                        <a:rPr lang="en-AU" sz="2400" dirty="0">
                          <a:effectLst/>
                        </a:rPr>
                        <a:t>DESCRIPTION</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extLst>
                  <a:ext uri="{0D108BD9-81ED-4DB2-BD59-A6C34878D82A}">
                    <a16:rowId xmlns:a16="http://schemas.microsoft.com/office/drawing/2014/main" val="1014904485"/>
                  </a:ext>
                </a:extLst>
              </a:tr>
              <a:tr h="543912">
                <a:tc>
                  <a:txBody>
                    <a:bodyPr/>
                    <a:lstStyle/>
                    <a:p>
                      <a:pPr algn="ctr">
                        <a:lnSpc>
                          <a:spcPct val="150000"/>
                        </a:lnSpc>
                        <a:spcAft>
                          <a:spcPts val="0"/>
                        </a:spcAft>
                      </a:pPr>
                      <a:r>
                        <a:rPr lang="en-AU" sz="2400" dirty="0" smtClean="0">
                          <a:effectLst/>
                        </a:rPr>
                        <a:t>9</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tc>
                  <a:txBody>
                    <a:bodyPr/>
                    <a:lstStyle/>
                    <a:p>
                      <a:pPr marL="342900" indent="-342900">
                        <a:lnSpc>
                          <a:spcPct val="100000"/>
                        </a:lnSpc>
                        <a:spcAft>
                          <a:spcPts val="0"/>
                        </a:spcAft>
                        <a:buFont typeface="Arial" panose="020B0604020202020204" pitchFamily="34" charset="0"/>
                        <a:buChar char="•"/>
                      </a:pPr>
                      <a:r>
                        <a:rPr lang="en-US" sz="2400" baseline="0" dirty="0" smtClean="0">
                          <a:effectLst/>
                          <a:latin typeface="+mn-lt"/>
                        </a:rPr>
                        <a:t>Report to Child Abuse Report Line</a:t>
                      </a:r>
                    </a:p>
                    <a:p>
                      <a:pPr marL="342900" indent="-342900">
                        <a:lnSpc>
                          <a:spcPct val="100000"/>
                        </a:lnSpc>
                        <a:spcAft>
                          <a:spcPts val="0"/>
                        </a:spcAft>
                        <a:buFont typeface="Arial" panose="020B0604020202020204" pitchFamily="34" charset="0"/>
                        <a:buChar char="•"/>
                      </a:pPr>
                      <a:r>
                        <a:rPr lang="en-US" sz="2400" dirty="0" smtClean="0">
                          <a:effectLst/>
                          <a:latin typeface="+mn-lt"/>
                        </a:rPr>
                        <a:t>Report to authorities. Immediately implement any actions and advice</a:t>
                      </a:r>
                    </a:p>
                    <a:p>
                      <a:pPr marL="342900" indent="-342900">
                        <a:lnSpc>
                          <a:spcPct val="100000"/>
                        </a:lnSpc>
                        <a:spcAft>
                          <a:spcPts val="0"/>
                        </a:spcAft>
                        <a:buFont typeface="Arial" panose="020B0604020202020204" pitchFamily="34" charset="0"/>
                        <a:buChar char="•"/>
                      </a:pPr>
                      <a:r>
                        <a:rPr lang="en-US" sz="2400" dirty="0" smtClean="0">
                          <a:effectLst/>
                          <a:latin typeface="+mn-lt"/>
                        </a:rPr>
                        <a:t>Report to CPS. Immediately</a:t>
                      </a:r>
                      <a:r>
                        <a:rPr lang="en-US" sz="2400" baseline="0" dirty="0" smtClean="0">
                          <a:effectLst/>
                          <a:latin typeface="+mn-lt"/>
                        </a:rPr>
                        <a:t> </a:t>
                      </a:r>
                      <a:r>
                        <a:rPr lang="en-US" sz="2400" dirty="0" err="1" smtClean="0">
                          <a:effectLst/>
                          <a:latin typeface="+mn-lt"/>
                        </a:rPr>
                        <a:t>mplement</a:t>
                      </a:r>
                      <a:r>
                        <a:rPr lang="en-US" sz="2400" dirty="0" smtClean="0">
                          <a:effectLst/>
                          <a:latin typeface="+mn-lt"/>
                        </a:rPr>
                        <a:t> any actions and advice</a:t>
                      </a:r>
                    </a:p>
                    <a:p>
                      <a:pPr marL="342900" indent="-342900">
                        <a:lnSpc>
                          <a:spcPct val="100000"/>
                        </a:lnSpc>
                        <a:spcAft>
                          <a:spcPts val="0"/>
                        </a:spcAft>
                        <a:buFont typeface="Arial" panose="020B0604020202020204" pitchFamily="34" charset="0"/>
                        <a:buChar char="•"/>
                      </a:pPr>
                      <a:r>
                        <a:rPr lang="en-US" sz="2400" dirty="0" smtClean="0">
                          <a:effectLst/>
                          <a:latin typeface="+mn-lt"/>
                        </a:rPr>
                        <a:t>Report to the</a:t>
                      </a:r>
                      <a:r>
                        <a:rPr lang="en-US" sz="2400" baseline="0" dirty="0" smtClean="0">
                          <a:effectLst/>
                          <a:latin typeface="+mn-lt"/>
                        </a:rPr>
                        <a:t> Ecclesia</a:t>
                      </a:r>
                    </a:p>
                    <a:p>
                      <a:pPr marL="342900" indent="-342900">
                        <a:lnSpc>
                          <a:spcPct val="100000"/>
                        </a:lnSpc>
                        <a:spcAft>
                          <a:spcPts val="0"/>
                        </a:spcAft>
                        <a:buFont typeface="Arial" panose="020B0604020202020204" pitchFamily="34" charset="0"/>
                        <a:buChar char="•"/>
                      </a:pPr>
                      <a:r>
                        <a:rPr lang="en-US" sz="2400" baseline="0" dirty="0" smtClean="0">
                          <a:effectLst/>
                          <a:latin typeface="+mn-lt"/>
                        </a:rPr>
                        <a:t>Report to other </a:t>
                      </a:r>
                      <a:r>
                        <a:rPr lang="en-US" sz="2400" baseline="0" dirty="0" err="1" smtClean="0">
                          <a:effectLst/>
                          <a:latin typeface="+mn-lt"/>
                        </a:rPr>
                        <a:t>Ecclesias</a:t>
                      </a:r>
                      <a:endParaRPr lang="en-US" sz="2400" baseline="0" dirty="0" smtClean="0">
                        <a:effectLst/>
                        <a:latin typeface="+mn-lt"/>
                      </a:endParaRPr>
                    </a:p>
                    <a:p>
                      <a:pPr marL="342900" indent="-342900">
                        <a:lnSpc>
                          <a:spcPct val="100000"/>
                        </a:lnSpc>
                        <a:spcAft>
                          <a:spcPts val="0"/>
                        </a:spcAft>
                        <a:buFont typeface="Arial" panose="020B0604020202020204" pitchFamily="34" charset="0"/>
                        <a:buChar char="•"/>
                      </a:pPr>
                      <a:r>
                        <a:rPr lang="en-US" sz="2400" baseline="0" dirty="0" err="1" smtClean="0">
                          <a:effectLst/>
                          <a:latin typeface="+mn-lt"/>
                        </a:rPr>
                        <a:t>etc</a:t>
                      </a:r>
                      <a:endParaRPr lang="en-AU" sz="2400" dirty="0" smtClean="0">
                        <a:effectLst/>
                        <a:latin typeface="+mn-lt"/>
                      </a:endParaRPr>
                    </a:p>
                  </a:txBody>
                  <a:tcPr marL="62659" marR="62659" marT="0" marB="0" anchor="ctr"/>
                </a:tc>
                <a:extLst>
                  <a:ext uri="{0D108BD9-81ED-4DB2-BD59-A6C34878D82A}">
                    <a16:rowId xmlns:a16="http://schemas.microsoft.com/office/drawing/2014/main" val="3258515370"/>
                  </a:ext>
                </a:extLst>
              </a:tr>
            </a:tbl>
          </a:graphicData>
        </a:graphic>
      </p:graphicFrame>
    </p:spTree>
    <p:extLst>
      <p:ext uri="{BB962C8B-B14F-4D97-AF65-F5344CB8AC3E}">
        <p14:creationId xmlns:p14="http://schemas.microsoft.com/office/powerpoint/2010/main" val="232223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56040" y="157623"/>
            <a:ext cx="2079928"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REPEAT</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43293734"/>
              </p:ext>
            </p:extLst>
          </p:nvPr>
        </p:nvGraphicFramePr>
        <p:xfrm>
          <a:off x="3177414" y="2854960"/>
          <a:ext cx="8723085" cy="2011680"/>
        </p:xfrm>
        <a:graphic>
          <a:graphicData uri="http://schemas.openxmlformats.org/drawingml/2006/table">
            <a:tbl>
              <a:tblPr firstRow="1" firstCol="1" lastRow="1" lastCol="1" bandRow="1" bandCol="1">
                <a:tableStyleId>{5C22544A-7EE6-4342-B048-85BDC9FD1C3A}</a:tableStyleId>
              </a:tblPr>
              <a:tblGrid>
                <a:gridCol w="953366">
                  <a:extLst>
                    <a:ext uri="{9D8B030D-6E8A-4147-A177-3AD203B41FA5}">
                      <a16:colId xmlns:a16="http://schemas.microsoft.com/office/drawing/2014/main" val="2703440035"/>
                    </a:ext>
                  </a:extLst>
                </a:gridCol>
                <a:gridCol w="7769719">
                  <a:extLst>
                    <a:ext uri="{9D8B030D-6E8A-4147-A177-3AD203B41FA5}">
                      <a16:colId xmlns:a16="http://schemas.microsoft.com/office/drawing/2014/main" val="1456082495"/>
                    </a:ext>
                  </a:extLst>
                </a:gridCol>
              </a:tblGrid>
              <a:tr h="510357">
                <a:tc>
                  <a:txBody>
                    <a:bodyPr/>
                    <a:lstStyle/>
                    <a:p>
                      <a:pPr algn="ctr">
                        <a:lnSpc>
                          <a:spcPct val="150000"/>
                        </a:lnSpc>
                        <a:spcAft>
                          <a:spcPts val="0"/>
                        </a:spcAft>
                      </a:pPr>
                      <a:r>
                        <a:rPr lang="en-AU" sz="2400" dirty="0">
                          <a:effectLst/>
                        </a:rPr>
                        <a:t>STEP</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tc>
                  <a:txBody>
                    <a:bodyPr/>
                    <a:lstStyle/>
                    <a:p>
                      <a:pPr algn="ctr">
                        <a:lnSpc>
                          <a:spcPct val="150000"/>
                        </a:lnSpc>
                        <a:spcAft>
                          <a:spcPts val="0"/>
                        </a:spcAft>
                      </a:pPr>
                      <a:r>
                        <a:rPr lang="en-AU" sz="2400" dirty="0">
                          <a:effectLst/>
                        </a:rPr>
                        <a:t>DESCRIPTION</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tc>
                <a:extLst>
                  <a:ext uri="{0D108BD9-81ED-4DB2-BD59-A6C34878D82A}">
                    <a16:rowId xmlns:a16="http://schemas.microsoft.com/office/drawing/2014/main" val="1014904485"/>
                  </a:ext>
                </a:extLst>
              </a:tr>
              <a:tr h="543912">
                <a:tc>
                  <a:txBody>
                    <a:bodyPr/>
                    <a:lstStyle/>
                    <a:p>
                      <a:pPr algn="ctr">
                        <a:lnSpc>
                          <a:spcPct val="150000"/>
                        </a:lnSpc>
                        <a:spcAft>
                          <a:spcPts val="0"/>
                        </a:spcAft>
                      </a:pPr>
                      <a:r>
                        <a:rPr lang="en-AU" sz="2400" dirty="0" smtClean="0">
                          <a:effectLst/>
                        </a:rPr>
                        <a:t>10</a:t>
                      </a:r>
                      <a:endParaRPr lang="en-NZ"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2659" marR="62659" marT="0" marB="0" anchor="ctr"/>
                </a:tc>
                <a:tc>
                  <a:txBody>
                    <a:bodyPr/>
                    <a:lstStyle/>
                    <a:p>
                      <a:pPr>
                        <a:lnSpc>
                          <a:spcPct val="100000"/>
                        </a:lnSpc>
                        <a:spcAft>
                          <a:spcPts val="0"/>
                        </a:spcAft>
                      </a:pPr>
                      <a:r>
                        <a:rPr lang="en-US" sz="2400" baseline="0" dirty="0" smtClean="0">
                          <a:effectLst/>
                          <a:latin typeface="+mn-lt"/>
                        </a:rPr>
                        <a:t>Arrange for long term pastoral care, including support for the supporters</a:t>
                      </a:r>
                    </a:p>
                    <a:p>
                      <a:pPr>
                        <a:lnSpc>
                          <a:spcPct val="100000"/>
                        </a:lnSpc>
                        <a:spcAft>
                          <a:spcPts val="0"/>
                        </a:spcAft>
                      </a:pPr>
                      <a:r>
                        <a:rPr lang="en-US" sz="2400" baseline="0" dirty="0" smtClean="0">
                          <a:effectLst/>
                          <a:latin typeface="+mn-lt"/>
                        </a:rPr>
                        <a:t>Respond to needs as they arise. Needs will fluctuate and will be long term</a:t>
                      </a:r>
                    </a:p>
                  </a:txBody>
                  <a:tcPr marL="62659" marR="62659" marT="0" marB="0" anchor="ctr"/>
                </a:tc>
                <a:extLst>
                  <a:ext uri="{0D108BD9-81ED-4DB2-BD59-A6C34878D82A}">
                    <a16:rowId xmlns:a16="http://schemas.microsoft.com/office/drawing/2014/main" val="3258515370"/>
                  </a:ext>
                </a:extLst>
              </a:tr>
            </a:tbl>
          </a:graphicData>
        </a:graphic>
      </p:graphicFrame>
    </p:spTree>
    <p:extLst>
      <p:ext uri="{BB962C8B-B14F-4D97-AF65-F5344CB8AC3E}">
        <p14:creationId xmlns:p14="http://schemas.microsoft.com/office/powerpoint/2010/main" val="2603325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20580" y="1525193"/>
            <a:ext cx="7750840" cy="2368469"/>
          </a:xfrm>
          <a:prstGeom prst="rect">
            <a:avLst/>
          </a:prstGeom>
        </p:spPr>
        <p:txBody>
          <a:bodyPr wrap="none">
            <a:spAutoFit/>
          </a:bodyPr>
          <a:lstStyle/>
          <a:p>
            <a:pPr algn="ctr">
              <a:lnSpc>
                <a:spcPct val="107000"/>
              </a:lnSpc>
              <a:spcAft>
                <a:spcPts val="800"/>
              </a:spcAft>
            </a:pPr>
            <a:r>
              <a:rPr lang="en-AU" sz="72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If abuse is disclosed</a:t>
            </a:r>
          </a:p>
          <a:p>
            <a:pPr algn="ctr">
              <a:lnSpc>
                <a:spcPct val="107000"/>
              </a:lnSpc>
              <a:spcAft>
                <a:spcPts val="800"/>
              </a:spcAft>
            </a:pPr>
            <a:r>
              <a:rPr lang="en-AU" sz="6000" b="1" i="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‘The 5R framework’</a:t>
            </a:r>
            <a:endParaRPr lang="en-NZ" sz="6000" i="1" dirty="0">
              <a:solidFill>
                <a:srgbClr val="5F6B7C"/>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3542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7321" y="1040301"/>
            <a:ext cx="2909706" cy="5442516"/>
          </a:xfrm>
          <a:prstGeom prst="rect">
            <a:avLst/>
          </a:prstGeom>
        </p:spPr>
        <p:txBody>
          <a:bodyPr wrap="none">
            <a:spAutoFit/>
          </a:bodyPr>
          <a:lstStyle/>
          <a:p>
            <a:pPr>
              <a:lnSpc>
                <a:spcPct val="107000"/>
              </a:lnSpc>
              <a:spcAft>
                <a:spcPts val="800"/>
              </a:spcAft>
            </a:pPr>
            <a:r>
              <a:rPr lang="en-AU" sz="6000" b="1" i="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Respond</a:t>
            </a:r>
          </a:p>
          <a:p>
            <a:pPr>
              <a:lnSpc>
                <a:spcPct val="107000"/>
              </a:lnSpc>
              <a:spcAft>
                <a:spcPts val="800"/>
              </a:spcAft>
            </a:pPr>
            <a:r>
              <a:rPr lang="en-AU" sz="6000" b="1" i="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Record</a:t>
            </a:r>
          </a:p>
          <a:p>
            <a:pPr>
              <a:lnSpc>
                <a:spcPct val="107000"/>
              </a:lnSpc>
              <a:spcAft>
                <a:spcPts val="800"/>
              </a:spcAft>
            </a:pPr>
            <a:r>
              <a:rPr lang="en-AU" sz="6000" b="1" i="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Refer</a:t>
            </a:r>
          </a:p>
          <a:p>
            <a:pPr>
              <a:lnSpc>
                <a:spcPct val="107000"/>
              </a:lnSpc>
              <a:spcAft>
                <a:spcPts val="800"/>
              </a:spcAft>
            </a:pPr>
            <a:r>
              <a:rPr lang="en-AU" sz="6000" b="1" i="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Report</a:t>
            </a:r>
          </a:p>
          <a:p>
            <a:pPr>
              <a:lnSpc>
                <a:spcPct val="107000"/>
              </a:lnSpc>
              <a:spcAft>
                <a:spcPts val="800"/>
              </a:spcAft>
            </a:pPr>
            <a:r>
              <a:rPr lang="en-AU" sz="6000" b="1" i="1" dirty="0" smtClean="0">
                <a:solidFill>
                  <a:srgbClr val="5F6B7C"/>
                </a:solidFill>
                <a:latin typeface="Calibri" panose="020F0502020204030204" pitchFamily="34" charset="0"/>
                <a:ea typeface="Calibri" panose="020F0502020204030204" pitchFamily="34" charset="0"/>
                <a:cs typeface="Times New Roman" panose="02020603050405020304" pitchFamily="18" charset="0"/>
              </a:rPr>
              <a:t>Repeat</a:t>
            </a:r>
            <a:endParaRPr lang="en-NZ" sz="6000" i="1" dirty="0">
              <a:solidFill>
                <a:srgbClr val="5F6B7C"/>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657293" y="157623"/>
            <a:ext cx="4877425" cy="882678"/>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The 5R framework</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0625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57293" y="157623"/>
            <a:ext cx="4877425" cy="882678"/>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The 5R framework</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1080439845"/>
              </p:ext>
            </p:extLst>
          </p:nvPr>
        </p:nvGraphicFramePr>
        <p:xfrm>
          <a:off x="551543" y="1204682"/>
          <a:ext cx="1078411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p:cNvGraphicFramePr/>
          <p:nvPr>
            <p:extLst>
              <p:ext uri="{D42A27DB-BD31-4B8C-83A1-F6EECF244321}">
                <p14:modId xmlns:p14="http://schemas.microsoft.com/office/powerpoint/2010/main" val="2741718359"/>
              </p:ext>
            </p:extLst>
          </p:nvPr>
        </p:nvGraphicFramePr>
        <p:xfrm>
          <a:off x="551544" y="5268683"/>
          <a:ext cx="10784112" cy="12192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15118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69167" y="157623"/>
            <a:ext cx="2653676"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RESPOND</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823832058"/>
              </p:ext>
            </p:extLst>
          </p:nvPr>
        </p:nvGraphicFramePr>
        <p:xfrm>
          <a:off x="566057" y="1828800"/>
          <a:ext cx="211908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2976698" y="1142893"/>
            <a:ext cx="8939531" cy="5632311"/>
          </a:xfrm>
          <a:prstGeom prst="rect">
            <a:avLst/>
          </a:prstGeom>
        </p:spPr>
        <p:txBody>
          <a:bodyPr wrap="square">
            <a:spAutoFit/>
          </a:bodyPr>
          <a:lstStyle/>
          <a:p>
            <a:pPr marL="342900" lvl="0" indent="-342900">
              <a:buSzPct val="100000"/>
              <a:buFont typeface="Arial" panose="020B0604020202020204" pitchFamily="34" charset="0"/>
              <a:buChar char="•"/>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Stay calm. Take a breath. </a:t>
            </a:r>
            <a:r>
              <a:rPr lang="en-US" sz="2400" b="1" dirty="0" smtClean="0">
                <a:solidFill>
                  <a:srgbClr val="5F6B7C"/>
                </a:solidFill>
                <a:ea typeface="Calibri" panose="020F0502020204030204" pitchFamily="34" charset="0"/>
                <a:cs typeface="Times New Roman" panose="02020603050405020304" pitchFamily="18" charset="0"/>
              </a:rPr>
              <a:t>Be kind</a:t>
            </a:r>
            <a:endParaRPr lang="en-NZ" sz="2400" b="1" dirty="0" smtClean="0">
              <a:solidFill>
                <a:srgbClr val="5F6B7C"/>
              </a:solidFill>
              <a:effectLst/>
              <a:ea typeface="Calibri" panose="020F0502020204030204" pitchFamily="34" charset="0"/>
              <a:cs typeface="Times New Roman" panose="02020603050405020304" pitchFamily="18" charset="0"/>
            </a:endParaRPr>
          </a:p>
          <a:p>
            <a:pPr marL="342900" lvl="0" indent="-342900">
              <a:buSzPct val="100000"/>
              <a:buFont typeface="Arial" panose="020B0604020202020204" pitchFamily="34" charset="0"/>
              <a:buChar char="•"/>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Remember the child’s safety and wellbeing come first</a:t>
            </a:r>
          </a:p>
          <a:p>
            <a:pPr marL="342900" lvl="0" indent="-342900">
              <a:buSzPct val="100000"/>
              <a:buFont typeface="Arial" panose="020B0604020202020204" pitchFamily="34" charset="0"/>
              <a:buChar char="•"/>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Listen to the child and accept what the child says</a:t>
            </a:r>
          </a:p>
          <a:p>
            <a:pPr marL="800100" lvl="1" indent="-342900">
              <a:buSzPct val="75000"/>
              <a:buFont typeface="Courier New" panose="02070309020205020404" pitchFamily="49" charset="0"/>
              <a:buChar char="o"/>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Make eye contact, look directly without appearing shocked.</a:t>
            </a:r>
          </a:p>
          <a:p>
            <a:pPr marL="800100" lvl="1" indent="-342900">
              <a:buSzPct val="75000"/>
              <a:buFont typeface="Courier New" panose="02070309020205020404" pitchFamily="49" charset="0"/>
              <a:buChar char="o"/>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Pay attention and be mentally present with them. Avoid problem solving or seeking help while they talk</a:t>
            </a:r>
            <a:endParaRPr lang="en-NZ" sz="2400" b="1" dirty="0">
              <a:solidFill>
                <a:srgbClr val="5F6B7C"/>
              </a:solidFill>
              <a:ea typeface="Calibri" panose="020F0502020204030204" pitchFamily="34" charset="0"/>
              <a:cs typeface="Times New Roman" panose="02020603050405020304" pitchFamily="18" charset="0"/>
            </a:endParaRPr>
          </a:p>
          <a:p>
            <a:pPr marL="800100" lvl="1" indent="-342900">
              <a:buSzPct val="75000"/>
              <a:buFont typeface="Courier New" panose="02070309020205020404" pitchFamily="49" charset="0"/>
              <a:buChar char="o"/>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Reassure them that they did the right thing by telling someone</a:t>
            </a:r>
          </a:p>
          <a:p>
            <a:pPr marL="800100" lvl="1" indent="-342900">
              <a:buSzPct val="75000"/>
              <a:buFont typeface="Courier New" panose="02070309020205020404" pitchFamily="49" charset="0"/>
              <a:buChar char="o"/>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Assure them that it isn’t their fault and you will do your best to help. Careful to not make promises you can’t keep</a:t>
            </a:r>
          </a:p>
          <a:p>
            <a:pPr marL="800100" lvl="1" indent="-342900">
              <a:buSzPct val="75000"/>
              <a:buFont typeface="Courier New" panose="02070309020205020404" pitchFamily="49" charset="0"/>
              <a:buChar char="o"/>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Let them know that you need to tell someone else too</a:t>
            </a:r>
          </a:p>
          <a:p>
            <a:pPr marL="800100" lvl="1" indent="-342900">
              <a:buSzPct val="75000"/>
              <a:buFont typeface="Courier New" panose="02070309020205020404" pitchFamily="49" charset="0"/>
              <a:buChar char="o"/>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Let them know what you are going to do next and that you will let them know what happens.</a:t>
            </a:r>
          </a:p>
          <a:p>
            <a:pPr marL="800100" lvl="1" indent="-342900">
              <a:buSzPct val="75000"/>
              <a:buFont typeface="Courier New" panose="02070309020205020404" pitchFamily="49" charset="0"/>
              <a:buChar char="o"/>
              <a:tabLst>
                <a:tab pos="457200" algn="l"/>
              </a:tabLst>
            </a:pPr>
            <a:r>
              <a:rPr lang="en-NZ" sz="2400" b="1" dirty="0" smtClean="0">
                <a:solidFill>
                  <a:srgbClr val="5F6B7C"/>
                </a:solidFill>
                <a:ea typeface="Calibri" panose="020F0502020204030204" pitchFamily="34" charset="0"/>
                <a:cs typeface="Times New Roman" panose="02020603050405020304" pitchFamily="18" charset="0"/>
              </a:rPr>
              <a:t>They’ve taken a huge and courageous step in trusting you. Others have already let them down. Keep your promises</a:t>
            </a:r>
            <a:r>
              <a:rPr lang="en-NZ" sz="2400" b="1" dirty="0" smtClean="0">
                <a:solidFill>
                  <a:srgbClr val="5F6B7C"/>
                </a:solidFill>
                <a:effectLst/>
                <a:ea typeface="Calibri" panose="020F0502020204030204" pitchFamily="34" charset="0"/>
                <a:cs typeface="Times New Roman" panose="02020603050405020304" pitchFamily="18" charset="0"/>
              </a:rPr>
              <a:t> </a:t>
            </a:r>
          </a:p>
          <a:p>
            <a:pPr marL="800100" lvl="1" indent="-342900">
              <a:buSzPct val="75000"/>
              <a:buFont typeface="Courier New" panose="02070309020205020404" pitchFamily="49" charset="0"/>
              <a:buChar char="o"/>
              <a:tabLst>
                <a:tab pos="457200" algn="l"/>
              </a:tabLst>
            </a:pPr>
            <a:r>
              <a:rPr lang="en-NZ" sz="2400" b="1" dirty="0" smtClean="0">
                <a:solidFill>
                  <a:srgbClr val="5F6B7C"/>
                </a:solidFill>
                <a:effectLst/>
                <a:ea typeface="Calibri" panose="020F0502020204030204" pitchFamily="34" charset="0"/>
                <a:cs typeface="Times New Roman" panose="02020603050405020304" pitchFamily="18" charset="0"/>
              </a:rPr>
              <a:t>Be aware that the child may have been threatened</a:t>
            </a:r>
            <a:endParaRPr lang="en-NZ" sz="2400" b="1" dirty="0">
              <a:solidFill>
                <a:srgbClr val="5F6B7C"/>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429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49247" y="157623"/>
            <a:ext cx="2293513"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RECORD</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2757394574"/>
              </p:ext>
            </p:extLst>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939274" y="1413976"/>
            <a:ext cx="8918897" cy="5262979"/>
          </a:xfrm>
          <a:prstGeom prst="rect">
            <a:avLst/>
          </a:prstGeom>
        </p:spPr>
        <p:txBody>
          <a:bodyPr wrap="square">
            <a:spAutoFit/>
          </a:bodyPr>
          <a:lstStyle/>
          <a:p>
            <a:pPr marL="342900" lvl="0" indent="-342900">
              <a:buSzPct val="100000"/>
              <a:buFont typeface="Arial" panose="020B0604020202020204" pitchFamily="34" charset="0"/>
              <a:buChar char="•"/>
              <a:tabLst>
                <a:tab pos="457200" algn="l"/>
              </a:tabLst>
            </a:pPr>
            <a:r>
              <a:rPr lang="en-US" sz="2400" b="1" dirty="0" smtClean="0">
                <a:solidFill>
                  <a:srgbClr val="5F6B7C"/>
                </a:solidFill>
                <a:effectLst/>
                <a:ea typeface="Calibri" panose="020F0502020204030204" pitchFamily="34" charset="0"/>
                <a:cs typeface="Times New Roman" panose="02020603050405020304" pitchFamily="18" charset="0"/>
              </a:rPr>
              <a:t>Accuracy is important as your notes help</a:t>
            </a:r>
            <a:r>
              <a:rPr lang="en-US" sz="2400" b="1" dirty="0" smtClean="0">
                <a:solidFill>
                  <a:srgbClr val="5F6B7C"/>
                </a:solidFill>
                <a:ea typeface="Calibri" panose="020F0502020204030204" pitchFamily="34" charset="0"/>
                <a:cs typeface="Times New Roman" panose="02020603050405020304" pitchFamily="18" charset="0"/>
              </a:rPr>
              <a:t> protect the child and you</a:t>
            </a:r>
          </a:p>
          <a:p>
            <a:pPr marL="342900" lvl="0" indent="-342900">
              <a:buSzPct val="100000"/>
              <a:buFont typeface="Arial" panose="020B0604020202020204" pitchFamily="34" charset="0"/>
              <a:buChar char="•"/>
              <a:tabLst>
                <a:tab pos="457200" algn="l"/>
              </a:tabLst>
            </a:pPr>
            <a:r>
              <a:rPr lang="en-US" sz="2400" b="1" dirty="0" smtClean="0">
                <a:solidFill>
                  <a:srgbClr val="5F6B7C"/>
                </a:solidFill>
                <a:effectLst/>
                <a:ea typeface="Calibri" panose="020F0502020204030204" pitchFamily="34" charset="0"/>
                <a:cs typeface="Times New Roman" panose="02020603050405020304" pitchFamily="18" charset="0"/>
              </a:rPr>
              <a:t>Record only what you heard and saw</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Use the child’s words</a:t>
            </a:r>
          </a:p>
          <a:p>
            <a:pPr marL="342900" lvl="0" indent="-342900">
              <a:buSzPct val="100000"/>
              <a:buFont typeface="Arial" panose="020B0604020202020204" pitchFamily="34" charset="0"/>
              <a:buChar char="•"/>
              <a:tabLst>
                <a:tab pos="457200" algn="l"/>
              </a:tabLst>
            </a:pPr>
            <a:r>
              <a:rPr lang="en-US" sz="2400" b="1" dirty="0" smtClean="0">
                <a:solidFill>
                  <a:srgbClr val="5F6B7C"/>
                </a:solidFill>
                <a:effectLst/>
                <a:ea typeface="Calibri" panose="020F0502020204030204" pitchFamily="34" charset="0"/>
                <a:cs typeface="Times New Roman" panose="02020603050405020304" pitchFamily="18" charset="0"/>
              </a:rPr>
              <a:t>Ensur</a:t>
            </a:r>
            <a:r>
              <a:rPr lang="en-US" sz="2400" b="1" dirty="0" smtClean="0">
                <a:solidFill>
                  <a:srgbClr val="5F6B7C"/>
                </a:solidFill>
                <a:ea typeface="Calibri" panose="020F0502020204030204" pitchFamily="34" charset="0"/>
                <a:cs typeface="Times New Roman" panose="02020603050405020304" pitchFamily="18" charset="0"/>
              </a:rPr>
              <a:t>e they remain secure. </a:t>
            </a:r>
          </a:p>
          <a:p>
            <a:pPr marL="800100" lvl="1" indent="-342900">
              <a:buSzPct val="75000"/>
              <a:buFont typeface="Courier New" panose="02070309020205020404" pitchFamily="49" charset="0"/>
              <a:buChar char="o"/>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If handwritten, keep them locked away</a:t>
            </a:r>
          </a:p>
          <a:p>
            <a:pPr marL="800100" lvl="1" indent="-342900">
              <a:buSzPct val="75000"/>
              <a:buFont typeface="Courier New" panose="02070309020205020404" pitchFamily="49" charset="0"/>
              <a:buChar char="o"/>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If you transcribe into electronic format, destroy hard copies, and use document protections</a:t>
            </a:r>
          </a:p>
          <a:p>
            <a:pPr marL="800100" lvl="1" indent="-342900">
              <a:buSzPct val="75000"/>
              <a:buFont typeface="Courier New" panose="02070309020205020404" pitchFamily="49" charset="0"/>
              <a:buChar char="o"/>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Record the time and date, and sign</a:t>
            </a:r>
          </a:p>
          <a:p>
            <a:pPr marL="800100" lvl="1" indent="-342900">
              <a:buSzPct val="75000"/>
              <a:buFont typeface="Courier New" panose="02070309020205020404" pitchFamily="49" charset="0"/>
              <a:buChar char="o"/>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Avoid overwriting. If you make corrections, add a comment with the amendment, don’t delete what you previously wrote</a:t>
            </a:r>
          </a:p>
          <a:p>
            <a:pPr marL="800100" lvl="1" indent="-342900">
              <a:buSzPct val="75000"/>
              <a:buFont typeface="Courier New" panose="02070309020205020404" pitchFamily="49" charset="0"/>
              <a:buChar char="o"/>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Share a copy for back up</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Be careful to distinguish between what they actually say, and inferences, judgments and conclusions you draw</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Remember that your notes may be subpoenaed</a:t>
            </a:r>
          </a:p>
        </p:txBody>
      </p:sp>
    </p:spTree>
    <p:extLst>
      <p:ext uri="{BB962C8B-B14F-4D97-AF65-F5344CB8AC3E}">
        <p14:creationId xmlns:p14="http://schemas.microsoft.com/office/powerpoint/2010/main" val="561315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16596" y="157623"/>
            <a:ext cx="1758815"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REFER</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4292023422"/>
              </p:ext>
            </p:extLst>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911113" y="2706638"/>
            <a:ext cx="8635999" cy="2308324"/>
          </a:xfrm>
          <a:prstGeom prst="rect">
            <a:avLst/>
          </a:prstGeom>
        </p:spPr>
        <p:txBody>
          <a:bodyPr wrap="square">
            <a:spAutoFit/>
          </a:bodyPr>
          <a:lstStyle/>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Use the resources available to you</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Check your ecclesial policy and procedure. It’s available to everyone</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Check with another person</a:t>
            </a:r>
          </a:p>
          <a:p>
            <a:pPr marL="342900" lvl="0" indent="-342900">
              <a:buSzPct val="100000"/>
              <a:buFont typeface="Arial" panose="020B0604020202020204" pitchFamily="34" charset="0"/>
              <a:buChar char="•"/>
              <a:tabLst>
                <a:tab pos="457200" algn="l"/>
              </a:tabLst>
            </a:pPr>
            <a:r>
              <a:rPr lang="en-US" sz="2400" b="1" dirty="0">
                <a:solidFill>
                  <a:srgbClr val="5F6B7C"/>
                </a:solidFill>
                <a:ea typeface="Calibri" panose="020F0502020204030204" pitchFamily="34" charset="0"/>
                <a:cs typeface="Times New Roman" panose="02020603050405020304" pitchFamily="18" charset="0"/>
              </a:rPr>
              <a:t>C</a:t>
            </a:r>
            <a:r>
              <a:rPr lang="en-US" sz="2400" b="1" dirty="0" smtClean="0">
                <a:solidFill>
                  <a:srgbClr val="5F6B7C"/>
                </a:solidFill>
                <a:ea typeface="Calibri" panose="020F0502020204030204" pitchFamily="34" charset="0"/>
                <a:cs typeface="Times New Roman" panose="02020603050405020304" pitchFamily="18" charset="0"/>
              </a:rPr>
              <a:t>onsult with an expert. Keep notes if you do</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Check reporting guidelines</a:t>
            </a:r>
          </a:p>
        </p:txBody>
      </p:sp>
    </p:spTree>
    <p:extLst>
      <p:ext uri="{BB962C8B-B14F-4D97-AF65-F5344CB8AC3E}">
        <p14:creationId xmlns:p14="http://schemas.microsoft.com/office/powerpoint/2010/main" val="1936882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86373" y="157623"/>
            <a:ext cx="2219262"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REPORT</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2774317093"/>
              </p:ext>
            </p:extLst>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916664" y="1598642"/>
            <a:ext cx="9057622" cy="4524315"/>
          </a:xfrm>
          <a:prstGeom prst="rect">
            <a:avLst/>
          </a:prstGeom>
        </p:spPr>
        <p:txBody>
          <a:bodyPr wrap="square">
            <a:spAutoFit/>
          </a:bodyPr>
          <a:lstStyle/>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Your responsibility is to the child and their safety and wellbeing</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Your risk is in doing nothing, or doing too much. Keep yourself safe too. Don’t keep the information to yourself</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Share the risk by informing your AB</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If you are on the AB, use a third party (e.g. expertise from another ecclesia) to sense check your process. Ensure confidentiality</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Report to the Child Abuse Report Line 13 14 78</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Report to the Police</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Let the Police do their job without interference</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Report to CPS</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Get legal advice if required</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Get clinical assistance</a:t>
            </a:r>
          </a:p>
        </p:txBody>
      </p:sp>
    </p:spTree>
    <p:extLst>
      <p:ext uri="{BB962C8B-B14F-4D97-AF65-F5344CB8AC3E}">
        <p14:creationId xmlns:p14="http://schemas.microsoft.com/office/powerpoint/2010/main" val="2843969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56040" y="157623"/>
            <a:ext cx="2079928" cy="847604"/>
          </a:xfrm>
          <a:prstGeom prst="rect">
            <a:avLst/>
          </a:prstGeom>
        </p:spPr>
        <p:txBody>
          <a:bodyPr wrap="none">
            <a:spAutoFit/>
          </a:bodyPr>
          <a:lstStyle/>
          <a:p>
            <a:pPr algn="ctr">
              <a:lnSpc>
                <a:spcPct val="107000"/>
              </a:lnSpc>
              <a:spcAft>
                <a:spcPts val="800"/>
              </a:spcAft>
            </a:pPr>
            <a:r>
              <a:rPr lang="en-AU" sz="48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REPEAT</a:t>
            </a:r>
            <a:endParaRPr lang="en-NZ" sz="4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2572829674"/>
              </p:ext>
            </p:extLst>
          </p:nvPr>
        </p:nvGraphicFramePr>
        <p:xfrm>
          <a:off x="551544" y="1828800"/>
          <a:ext cx="2133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817968" y="2706638"/>
            <a:ext cx="8635999" cy="2308324"/>
          </a:xfrm>
          <a:prstGeom prst="rect">
            <a:avLst/>
          </a:prstGeom>
        </p:spPr>
        <p:txBody>
          <a:bodyPr wrap="square">
            <a:spAutoFit/>
          </a:bodyPr>
          <a:lstStyle/>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The child chose you for a reason, and you may be the first person they have told</a:t>
            </a:r>
          </a:p>
          <a:p>
            <a:pPr marL="34290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Reporting in no way means your job is finished. This may involve you for weeks, months, or longer</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Begin at step one as needed</a:t>
            </a:r>
          </a:p>
          <a:p>
            <a:pPr marL="342900" lvl="0" indent="-342900">
              <a:buSzPct val="100000"/>
              <a:buFont typeface="Arial" panose="020B0604020202020204" pitchFamily="34" charset="0"/>
              <a:buChar char="•"/>
              <a:tabLst>
                <a:tab pos="457200" algn="l"/>
              </a:tabLst>
            </a:pPr>
            <a:r>
              <a:rPr lang="en-US" sz="2400" b="1" dirty="0" smtClean="0">
                <a:solidFill>
                  <a:srgbClr val="5F6B7C"/>
                </a:solidFill>
                <a:ea typeface="Calibri" panose="020F0502020204030204" pitchFamily="34" charset="0"/>
                <a:cs typeface="Times New Roman" panose="02020603050405020304" pitchFamily="18" charset="0"/>
              </a:rPr>
              <a:t>Remember that you will need support too</a:t>
            </a:r>
          </a:p>
        </p:txBody>
      </p:sp>
    </p:spTree>
    <p:extLst>
      <p:ext uri="{BB962C8B-B14F-4D97-AF65-F5344CB8AC3E}">
        <p14:creationId xmlns:p14="http://schemas.microsoft.com/office/powerpoint/2010/main" val="650617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8080</TotalTime>
  <Words>1186</Words>
  <Application>Microsoft Office PowerPoint</Application>
  <PresentationFormat>Widescreen</PresentationFormat>
  <Paragraphs>177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Brendon Clark</dc:creator>
  <cp:lastModifiedBy>Brendon Clark</cp:lastModifiedBy>
  <cp:revision>41</cp:revision>
  <dcterms:created xsi:type="dcterms:W3CDTF">2018-08-19T12:47:30Z</dcterms:created>
  <dcterms:modified xsi:type="dcterms:W3CDTF">2018-08-27T00:43:06Z</dcterms:modified>
</cp:coreProperties>
</file>